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xlsx" ContentType="application/vnd.openxmlformats-officedocument.spreadsheetml.sheet"/>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rts/chart1.xml" ContentType="application/vnd.openxmlformats-officedocument.drawingml.chart+xml"/>
  <Override PartName="/ppt/charts/chart2.xml" ContentType="application/vnd.openxmlformats-officedocument.drawingml.char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5" r:id="rId4"/>
    <p:sldMasterId id="2147483648" r:id="rId5"/>
  </p:sldMasterIdLst>
  <p:notesMasterIdLst>
    <p:notesMasterId r:id="rId76"/>
  </p:notesMasterIdLst>
  <p:sldIdLst>
    <p:sldId id="293" r:id="rId6"/>
    <p:sldId id="291" r:id="rId7"/>
    <p:sldId id="285" r:id="rId8"/>
    <p:sldId id="258" r:id="rId9"/>
    <p:sldId id="315" r:id="rId10"/>
    <p:sldId id="316" r:id="rId11"/>
    <p:sldId id="337" r:id="rId12"/>
    <p:sldId id="320" r:id="rId13"/>
    <p:sldId id="296" r:id="rId14"/>
    <p:sldId id="312" r:id="rId15"/>
    <p:sldId id="318" r:id="rId16"/>
    <p:sldId id="317" r:id="rId17"/>
    <p:sldId id="319" r:id="rId18"/>
    <p:sldId id="322" r:id="rId19"/>
    <p:sldId id="321" r:id="rId20"/>
    <p:sldId id="323" r:id="rId21"/>
    <p:sldId id="324" r:id="rId22"/>
    <p:sldId id="325" r:id="rId23"/>
    <p:sldId id="326" r:id="rId24"/>
    <p:sldId id="327" r:id="rId25"/>
    <p:sldId id="328" r:id="rId26"/>
    <p:sldId id="331" r:id="rId27"/>
    <p:sldId id="332" r:id="rId28"/>
    <p:sldId id="335" r:id="rId29"/>
    <p:sldId id="334" r:id="rId30"/>
    <p:sldId id="358" r:id="rId31"/>
    <p:sldId id="377" r:id="rId32"/>
    <p:sldId id="336" r:id="rId33"/>
    <p:sldId id="338" r:id="rId34"/>
    <p:sldId id="339" r:id="rId35"/>
    <p:sldId id="340" r:id="rId36"/>
    <p:sldId id="341" r:id="rId37"/>
    <p:sldId id="342" r:id="rId38"/>
    <p:sldId id="359" r:id="rId39"/>
    <p:sldId id="344" r:id="rId40"/>
    <p:sldId id="346" r:id="rId41"/>
    <p:sldId id="345" r:id="rId42"/>
    <p:sldId id="371" r:id="rId43"/>
    <p:sldId id="378" r:id="rId44"/>
    <p:sldId id="373" r:id="rId45"/>
    <p:sldId id="368" r:id="rId46"/>
    <p:sldId id="369" r:id="rId47"/>
    <p:sldId id="370" r:id="rId48"/>
    <p:sldId id="347" r:id="rId49"/>
    <p:sldId id="349" r:id="rId50"/>
    <p:sldId id="351" r:id="rId51"/>
    <p:sldId id="350" r:id="rId52"/>
    <p:sldId id="353" r:id="rId53"/>
    <p:sldId id="354" r:id="rId54"/>
    <p:sldId id="355" r:id="rId55"/>
    <p:sldId id="360" r:id="rId56"/>
    <p:sldId id="361" r:id="rId57"/>
    <p:sldId id="363" r:id="rId58"/>
    <p:sldId id="362" r:id="rId59"/>
    <p:sldId id="364" r:id="rId60"/>
    <p:sldId id="365" r:id="rId61"/>
    <p:sldId id="366" r:id="rId62"/>
    <p:sldId id="379" r:id="rId63"/>
    <p:sldId id="374" r:id="rId64"/>
    <p:sldId id="375" r:id="rId65"/>
    <p:sldId id="376" r:id="rId66"/>
    <p:sldId id="380" r:id="rId67"/>
    <p:sldId id="382" r:id="rId68"/>
    <p:sldId id="384" r:id="rId69"/>
    <p:sldId id="385" r:id="rId70"/>
    <p:sldId id="386" r:id="rId71"/>
    <p:sldId id="387" r:id="rId72"/>
    <p:sldId id="388" r:id="rId73"/>
    <p:sldId id="381" r:id="rId74"/>
    <p:sldId id="297" r:id="rId7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Ouverture" id="{A78E43BF-C483-43B0-A110-657F1A7548CA}">
          <p14:sldIdLst>
            <p14:sldId id="293"/>
            <p14:sldId id="291"/>
          </p14:sldIdLst>
        </p14:section>
        <p14:section name="BI Definition" id="{898EBBD3-9A9B-432F-BC00-624917115EBF}">
          <p14:sldIdLst>
            <p14:sldId id="285"/>
            <p14:sldId id="258"/>
            <p14:sldId id="315"/>
            <p14:sldId id="316"/>
            <p14:sldId id="337"/>
            <p14:sldId id="320"/>
          </p14:sldIdLst>
        </p14:section>
        <p14:section name="Data Warehouse" id="{F6DA2F60-7349-4DF7-A473-F683B34D8582}">
          <p14:sldIdLst>
            <p14:sldId id="296"/>
            <p14:sldId id="312"/>
            <p14:sldId id="318"/>
            <p14:sldId id="317"/>
            <p14:sldId id="319"/>
            <p14:sldId id="322"/>
            <p14:sldId id="321"/>
          </p14:sldIdLst>
        </p14:section>
        <p14:section name="Modélisation en étoile" id="{BA8D1B9F-360F-4400-ABF9-1979674A0A11}">
          <p14:sldIdLst>
            <p14:sldId id="323"/>
            <p14:sldId id="324"/>
            <p14:sldId id="325"/>
            <p14:sldId id="326"/>
            <p14:sldId id="327"/>
            <p14:sldId id="328"/>
          </p14:sldIdLst>
        </p14:section>
        <p14:section name="TD : Identifier les éléments" id="{F26D2B08-00C4-46B8-90E3-40B8F1D44E3F}">
          <p14:sldIdLst>
            <p14:sldId id="331"/>
            <p14:sldId id="332"/>
            <p14:sldId id="335"/>
            <p14:sldId id="334"/>
            <p14:sldId id="358"/>
            <p14:sldId id="377"/>
          </p14:sldIdLst>
        </p14:section>
        <p14:section name="Dimensions" id="{6B91CA79-5180-4DEB-BA7D-B1AA97594010}">
          <p14:sldIdLst>
            <p14:sldId id="336"/>
            <p14:sldId id="338"/>
            <p14:sldId id="339"/>
            <p14:sldId id="340"/>
            <p14:sldId id="341"/>
            <p14:sldId id="342"/>
            <p14:sldId id="359"/>
            <p14:sldId id="344"/>
            <p14:sldId id="346"/>
            <p14:sldId id="345"/>
            <p14:sldId id="371"/>
            <p14:sldId id="378"/>
            <p14:sldId id="373"/>
            <p14:sldId id="368"/>
            <p14:sldId id="369"/>
            <p14:sldId id="370"/>
          </p14:sldIdLst>
        </p14:section>
        <p14:section name="Fact table" id="{B64BD241-8E89-4530-89B4-CBF3A5AE957C}">
          <p14:sldIdLst>
            <p14:sldId id="347"/>
            <p14:sldId id="349"/>
            <p14:sldId id="351"/>
            <p14:sldId id="350"/>
            <p14:sldId id="353"/>
            <p14:sldId id="354"/>
            <p14:sldId id="355"/>
          </p14:sldIdLst>
        </p14:section>
        <p14:section name="Methode Kimball" id="{584159A1-62E1-4806-AB6D-93B48706788D}">
          <p14:sldIdLst>
            <p14:sldId id="360"/>
            <p14:sldId id="361"/>
            <p14:sldId id="363"/>
            <p14:sldId id="362"/>
            <p14:sldId id="364"/>
          </p14:sldIdLst>
        </p14:section>
        <p14:section name="Hardware" id="{65A1A55F-182E-43A4-8840-C38C90B92998}">
          <p14:sldIdLst>
            <p14:sldId id="365"/>
            <p14:sldId id="366"/>
            <p14:sldId id="379"/>
            <p14:sldId id="374"/>
            <p14:sldId id="375"/>
            <p14:sldId id="376"/>
            <p14:sldId id="380"/>
            <p14:sldId id="382"/>
            <p14:sldId id="384"/>
            <p14:sldId id="385"/>
            <p14:sldId id="386"/>
            <p14:sldId id="387"/>
            <p14:sldId id="388"/>
            <p14:sldId id="381"/>
          </p14:sldIdLst>
        </p14:section>
        <p14:section name="Clôture" id="{41116B24-B3E5-4181-9ADB-96B22E1E10E0}">
          <p14:sldIdLst>
            <p14:sldId id="29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FFFFFF"/>
    <a:srgbClr val="F5B09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9DCAF9ED-07DC-4A11-8D7F-57B35C25682E}" styleName="Style moyen 1 - Accentuation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FECB4D8-DB02-4DC6-A0A2-4F2EBAE1DC90}" styleName="Style moyen 1 - Accentuation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E171933-4619-4E11-9A3F-F7608DF75F80}" styleName="Style moyen 1 - Accentuation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Style léger 2 - Accentuation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D5ABB26-0587-4C30-8999-92F81FD0307C}" styleName="Aucun style, aucune grille">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Aucun style, grille du tableau">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905" autoAdjust="0"/>
    <p:restoredTop sz="94660"/>
  </p:normalViewPr>
  <p:slideViewPr>
    <p:cSldViewPr snapToGrid="0">
      <p:cViewPr varScale="1">
        <p:scale>
          <a:sx n="91" d="100"/>
          <a:sy n="91" d="100"/>
        </p:scale>
        <p:origin x="78" y="234"/>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slide" Target="slides/slide58.xml"/><Relationship Id="rId68" Type="http://schemas.openxmlformats.org/officeDocument/2006/relationships/slide" Target="slides/slide63.xml"/><Relationship Id="rId76" Type="http://schemas.openxmlformats.org/officeDocument/2006/relationships/notesMaster" Target="notesMasters/notesMaster1.xml"/><Relationship Id="rId7" Type="http://schemas.openxmlformats.org/officeDocument/2006/relationships/slide" Target="slides/slide2.xml"/><Relationship Id="rId71" Type="http://schemas.openxmlformats.org/officeDocument/2006/relationships/slide" Target="slides/slide66.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slide" Target="slides/slide61.xml"/><Relationship Id="rId74" Type="http://schemas.openxmlformats.org/officeDocument/2006/relationships/slide" Target="slides/slide69.xml"/><Relationship Id="rId79" Type="http://schemas.openxmlformats.org/officeDocument/2006/relationships/theme" Target="theme/theme1.xml"/><Relationship Id="rId5" Type="http://schemas.openxmlformats.org/officeDocument/2006/relationships/slideMaster" Target="slideMasters/slideMaster2.xml"/><Relationship Id="rId61" Type="http://schemas.openxmlformats.org/officeDocument/2006/relationships/slide" Target="slides/slide56.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77" Type="http://schemas.openxmlformats.org/officeDocument/2006/relationships/presProps" Target="presProps.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80"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bar"/>
        <c:grouping val="percentStacked"/>
        <c:varyColors val="0"/>
        <c:ser>
          <c:idx val="0"/>
          <c:order val="0"/>
          <c:tx>
            <c:strRef>
              <c:f>Sheet1!$B$1</c:f>
              <c:strCache>
                <c:ptCount val="1"/>
                <c:pt idx="0">
                  <c:v>Series 1</c:v>
                </c:pt>
              </c:strCache>
            </c:strRef>
          </c:tx>
          <c:invertIfNegative val="0"/>
          <c:dPt>
            <c:idx val="1"/>
            <c:invertIfNegative val="0"/>
            <c:bubble3D val="0"/>
            <c:spPr>
              <a:solidFill>
                <a:schemeClr val="accent2"/>
              </a:solidFill>
            </c:spPr>
            <c:extLst>
              <c:ext xmlns:c16="http://schemas.microsoft.com/office/drawing/2014/chart" uri="{C3380CC4-5D6E-409C-BE32-E72D297353CC}">
                <c16:uniqueId val="{00000001-0807-4DAA-B9E2-09EB9CCC7E75}"/>
              </c:ext>
            </c:extLst>
          </c:dPt>
          <c:dPt>
            <c:idx val="2"/>
            <c:invertIfNegative val="0"/>
            <c:bubble3D val="0"/>
            <c:spPr>
              <a:solidFill>
                <a:schemeClr val="accent3"/>
              </a:solidFill>
            </c:spPr>
            <c:extLst>
              <c:ext xmlns:c16="http://schemas.microsoft.com/office/drawing/2014/chart" uri="{C3380CC4-5D6E-409C-BE32-E72D297353CC}">
                <c16:uniqueId val="{00000003-0807-4DAA-B9E2-09EB9CCC7E75}"/>
              </c:ext>
            </c:extLst>
          </c:dPt>
          <c:dPt>
            <c:idx val="3"/>
            <c:invertIfNegative val="0"/>
            <c:bubble3D val="0"/>
            <c:spPr>
              <a:solidFill>
                <a:schemeClr val="accent4"/>
              </a:solidFill>
            </c:spPr>
            <c:extLst>
              <c:ext xmlns:c16="http://schemas.microsoft.com/office/drawing/2014/chart" uri="{C3380CC4-5D6E-409C-BE32-E72D297353CC}">
                <c16:uniqueId val="{00000005-0807-4DAA-B9E2-09EB9CCC7E75}"/>
              </c:ext>
            </c:extLst>
          </c:dPt>
          <c:dPt>
            <c:idx val="4"/>
            <c:invertIfNegative val="0"/>
            <c:bubble3D val="0"/>
            <c:spPr>
              <a:solidFill>
                <a:schemeClr val="accent5"/>
              </a:solidFill>
            </c:spPr>
            <c:extLst>
              <c:ext xmlns:c16="http://schemas.microsoft.com/office/drawing/2014/chart" uri="{C3380CC4-5D6E-409C-BE32-E72D297353CC}">
                <c16:uniqueId val="{00000007-0807-4DAA-B9E2-09EB9CCC7E75}"/>
              </c:ext>
            </c:extLst>
          </c:dPt>
          <c:dLbls>
            <c:spPr>
              <a:noFill/>
              <a:ln>
                <a:noFill/>
              </a:ln>
              <a:effectLst/>
            </c:spPr>
            <c:dLblPos val="inBase"/>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Sheet1!$A$2:$A$6</c:f>
              <c:strCache>
                <c:ptCount val="2"/>
                <c:pt idx="0">
                  <c:v>Category 1</c:v>
                </c:pt>
                <c:pt idx="1">
                  <c:v>Category 2</c:v>
                </c:pt>
              </c:strCache>
            </c:strRef>
          </c:cat>
          <c:val>
            <c:numRef>
              <c:f>Sheet1!$B$2:$B$6</c:f>
              <c:numCache>
                <c:formatCode>0%</c:formatCode>
                <c:ptCount val="5"/>
                <c:pt idx="0">
                  <c:v>0.1</c:v>
                </c:pt>
                <c:pt idx="1">
                  <c:v>0.8</c:v>
                </c:pt>
              </c:numCache>
            </c:numRef>
          </c:val>
          <c:extLst>
            <c:ext xmlns:c16="http://schemas.microsoft.com/office/drawing/2014/chart" uri="{C3380CC4-5D6E-409C-BE32-E72D297353CC}">
              <c16:uniqueId val="{00000008-0807-4DAA-B9E2-09EB9CCC7E75}"/>
            </c:ext>
          </c:extLst>
        </c:ser>
        <c:ser>
          <c:idx val="1"/>
          <c:order val="1"/>
          <c:tx>
            <c:strRef>
              <c:f>Sheet1!$C$1</c:f>
              <c:strCache>
                <c:ptCount val="1"/>
                <c:pt idx="0">
                  <c:v>Series 2</c:v>
                </c:pt>
              </c:strCache>
            </c:strRef>
          </c:tx>
          <c:spPr>
            <a:solidFill>
              <a:schemeClr val="bg1">
                <a:lumMod val="50000"/>
                <a:alpha val="30000"/>
              </a:schemeClr>
            </a:solidFill>
          </c:spPr>
          <c:invertIfNegative val="0"/>
          <c:cat>
            <c:strRef>
              <c:f>Sheet1!$A$2:$A$6</c:f>
              <c:strCache>
                <c:ptCount val="2"/>
                <c:pt idx="0">
                  <c:v>Category 1</c:v>
                </c:pt>
                <c:pt idx="1">
                  <c:v>Category 2</c:v>
                </c:pt>
              </c:strCache>
            </c:strRef>
          </c:cat>
          <c:val>
            <c:numRef>
              <c:f>Sheet1!$C$2:$C$6</c:f>
              <c:numCache>
                <c:formatCode>0%</c:formatCode>
                <c:ptCount val="5"/>
                <c:pt idx="0">
                  <c:v>0.9</c:v>
                </c:pt>
                <c:pt idx="1">
                  <c:v>0.19999999999999996</c:v>
                </c:pt>
              </c:numCache>
            </c:numRef>
          </c:val>
          <c:extLst>
            <c:ext xmlns:c16="http://schemas.microsoft.com/office/drawing/2014/chart" uri="{C3380CC4-5D6E-409C-BE32-E72D297353CC}">
              <c16:uniqueId val="{00000009-0807-4DAA-B9E2-09EB9CCC7E75}"/>
            </c:ext>
          </c:extLst>
        </c:ser>
        <c:dLbls>
          <c:showLegendKey val="0"/>
          <c:showVal val="0"/>
          <c:showCatName val="0"/>
          <c:showSerName val="0"/>
          <c:showPercent val="0"/>
          <c:showBubbleSize val="0"/>
        </c:dLbls>
        <c:gapWidth val="75"/>
        <c:overlap val="100"/>
        <c:axId val="524199016"/>
        <c:axId val="524203656"/>
      </c:barChart>
      <c:catAx>
        <c:axId val="524199016"/>
        <c:scaling>
          <c:orientation val="maxMin"/>
        </c:scaling>
        <c:delete val="0"/>
        <c:axPos val="l"/>
        <c:numFmt formatCode="General" sourceLinked="0"/>
        <c:majorTickMark val="none"/>
        <c:minorTickMark val="none"/>
        <c:tickLblPos val="none"/>
        <c:spPr>
          <a:ln>
            <a:noFill/>
          </a:ln>
        </c:spPr>
        <c:crossAx val="524203656"/>
        <c:crosses val="autoZero"/>
        <c:auto val="1"/>
        <c:lblAlgn val="ctr"/>
        <c:lblOffset val="100"/>
        <c:noMultiLvlLbl val="0"/>
      </c:catAx>
      <c:valAx>
        <c:axId val="524203656"/>
        <c:scaling>
          <c:orientation val="minMax"/>
          <c:max val="1"/>
        </c:scaling>
        <c:delete val="0"/>
        <c:axPos val="t"/>
        <c:numFmt formatCode="0%" sourceLinked="1"/>
        <c:majorTickMark val="none"/>
        <c:minorTickMark val="none"/>
        <c:tickLblPos val="none"/>
        <c:spPr>
          <a:ln>
            <a:noFill/>
          </a:ln>
        </c:spPr>
        <c:crossAx val="524199016"/>
        <c:crosses val="autoZero"/>
        <c:crossBetween val="between"/>
      </c:valAx>
    </c:plotArea>
    <c:plotVisOnly val="1"/>
    <c:dispBlanksAs val="gap"/>
    <c:showDLblsOverMax val="0"/>
  </c:chart>
  <c:txPr>
    <a:bodyPr/>
    <a:lstStyle/>
    <a:p>
      <a:pPr>
        <a:defRPr sz="1400">
          <a:solidFill>
            <a:schemeClr val="bg1"/>
          </a:solidFill>
        </a:defRPr>
      </a:pPr>
      <a:endParaRPr lang="fr-FR"/>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bar"/>
        <c:grouping val="percentStacked"/>
        <c:varyColors val="0"/>
        <c:ser>
          <c:idx val="0"/>
          <c:order val="0"/>
          <c:tx>
            <c:strRef>
              <c:f>Sheet1!$B$1</c:f>
              <c:strCache>
                <c:ptCount val="1"/>
                <c:pt idx="0">
                  <c:v>Series 1</c:v>
                </c:pt>
              </c:strCache>
            </c:strRef>
          </c:tx>
          <c:invertIfNegative val="0"/>
          <c:dPt>
            <c:idx val="1"/>
            <c:invertIfNegative val="0"/>
            <c:bubble3D val="0"/>
            <c:spPr>
              <a:solidFill>
                <a:schemeClr val="accent2"/>
              </a:solidFill>
            </c:spPr>
            <c:extLst>
              <c:ext xmlns:c16="http://schemas.microsoft.com/office/drawing/2014/chart" uri="{C3380CC4-5D6E-409C-BE32-E72D297353CC}">
                <c16:uniqueId val="{00000001-AC5D-4B4B-9B49-6581426210C8}"/>
              </c:ext>
            </c:extLst>
          </c:dPt>
          <c:dPt>
            <c:idx val="2"/>
            <c:invertIfNegative val="0"/>
            <c:bubble3D val="0"/>
            <c:spPr>
              <a:solidFill>
                <a:schemeClr val="accent3"/>
              </a:solidFill>
            </c:spPr>
            <c:extLst>
              <c:ext xmlns:c16="http://schemas.microsoft.com/office/drawing/2014/chart" uri="{C3380CC4-5D6E-409C-BE32-E72D297353CC}">
                <c16:uniqueId val="{00000003-AC5D-4B4B-9B49-6581426210C8}"/>
              </c:ext>
            </c:extLst>
          </c:dPt>
          <c:dPt>
            <c:idx val="3"/>
            <c:invertIfNegative val="0"/>
            <c:bubble3D val="0"/>
            <c:spPr>
              <a:solidFill>
                <a:schemeClr val="accent4"/>
              </a:solidFill>
            </c:spPr>
            <c:extLst>
              <c:ext xmlns:c16="http://schemas.microsoft.com/office/drawing/2014/chart" uri="{C3380CC4-5D6E-409C-BE32-E72D297353CC}">
                <c16:uniqueId val="{00000005-AC5D-4B4B-9B49-6581426210C8}"/>
              </c:ext>
            </c:extLst>
          </c:dPt>
          <c:dPt>
            <c:idx val="4"/>
            <c:invertIfNegative val="0"/>
            <c:bubble3D val="0"/>
            <c:spPr>
              <a:solidFill>
                <a:schemeClr val="accent5"/>
              </a:solidFill>
            </c:spPr>
            <c:extLst>
              <c:ext xmlns:c16="http://schemas.microsoft.com/office/drawing/2014/chart" uri="{C3380CC4-5D6E-409C-BE32-E72D297353CC}">
                <c16:uniqueId val="{00000007-AC5D-4B4B-9B49-6581426210C8}"/>
              </c:ext>
            </c:extLst>
          </c:dPt>
          <c:dLbls>
            <c:spPr>
              <a:noFill/>
              <a:ln>
                <a:noFill/>
              </a:ln>
              <a:effectLst/>
            </c:spPr>
            <c:dLblPos val="inBase"/>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Sheet1!$A$2:$A$6</c:f>
              <c:strCache>
                <c:ptCount val="2"/>
                <c:pt idx="0">
                  <c:v>Category 1</c:v>
                </c:pt>
                <c:pt idx="1">
                  <c:v>Category 2</c:v>
                </c:pt>
              </c:strCache>
            </c:strRef>
          </c:cat>
          <c:val>
            <c:numRef>
              <c:f>Sheet1!$B$2:$B$6</c:f>
              <c:numCache>
                <c:formatCode>0%</c:formatCode>
                <c:ptCount val="5"/>
                <c:pt idx="0">
                  <c:v>0.9</c:v>
                </c:pt>
                <c:pt idx="1">
                  <c:v>0.35</c:v>
                </c:pt>
              </c:numCache>
            </c:numRef>
          </c:val>
          <c:extLst>
            <c:ext xmlns:c16="http://schemas.microsoft.com/office/drawing/2014/chart" uri="{C3380CC4-5D6E-409C-BE32-E72D297353CC}">
              <c16:uniqueId val="{00000008-AC5D-4B4B-9B49-6581426210C8}"/>
            </c:ext>
          </c:extLst>
        </c:ser>
        <c:ser>
          <c:idx val="1"/>
          <c:order val="1"/>
          <c:tx>
            <c:strRef>
              <c:f>Sheet1!$C$1</c:f>
              <c:strCache>
                <c:ptCount val="1"/>
                <c:pt idx="0">
                  <c:v>Series 2</c:v>
                </c:pt>
              </c:strCache>
            </c:strRef>
          </c:tx>
          <c:spPr>
            <a:solidFill>
              <a:schemeClr val="bg1">
                <a:lumMod val="50000"/>
                <a:alpha val="30000"/>
              </a:schemeClr>
            </a:solidFill>
          </c:spPr>
          <c:invertIfNegative val="0"/>
          <c:cat>
            <c:strRef>
              <c:f>Sheet1!$A$2:$A$6</c:f>
              <c:strCache>
                <c:ptCount val="2"/>
                <c:pt idx="0">
                  <c:v>Category 1</c:v>
                </c:pt>
                <c:pt idx="1">
                  <c:v>Category 2</c:v>
                </c:pt>
              </c:strCache>
            </c:strRef>
          </c:cat>
          <c:val>
            <c:numRef>
              <c:f>Sheet1!$C$2:$C$6</c:f>
              <c:numCache>
                <c:formatCode>0%</c:formatCode>
                <c:ptCount val="5"/>
                <c:pt idx="0">
                  <c:v>9.9999999999999978E-2</c:v>
                </c:pt>
                <c:pt idx="1">
                  <c:v>0.65</c:v>
                </c:pt>
              </c:numCache>
            </c:numRef>
          </c:val>
          <c:extLst>
            <c:ext xmlns:c16="http://schemas.microsoft.com/office/drawing/2014/chart" uri="{C3380CC4-5D6E-409C-BE32-E72D297353CC}">
              <c16:uniqueId val="{00000009-AC5D-4B4B-9B49-6581426210C8}"/>
            </c:ext>
          </c:extLst>
        </c:ser>
        <c:dLbls>
          <c:showLegendKey val="0"/>
          <c:showVal val="0"/>
          <c:showCatName val="0"/>
          <c:showSerName val="0"/>
          <c:showPercent val="0"/>
          <c:showBubbleSize val="0"/>
        </c:dLbls>
        <c:gapWidth val="75"/>
        <c:overlap val="100"/>
        <c:axId val="524199016"/>
        <c:axId val="524203656"/>
      </c:barChart>
      <c:catAx>
        <c:axId val="524199016"/>
        <c:scaling>
          <c:orientation val="maxMin"/>
        </c:scaling>
        <c:delete val="0"/>
        <c:axPos val="l"/>
        <c:numFmt formatCode="General" sourceLinked="0"/>
        <c:majorTickMark val="none"/>
        <c:minorTickMark val="none"/>
        <c:tickLblPos val="none"/>
        <c:spPr>
          <a:ln>
            <a:noFill/>
          </a:ln>
        </c:spPr>
        <c:crossAx val="524203656"/>
        <c:crosses val="autoZero"/>
        <c:auto val="1"/>
        <c:lblAlgn val="ctr"/>
        <c:lblOffset val="100"/>
        <c:noMultiLvlLbl val="0"/>
      </c:catAx>
      <c:valAx>
        <c:axId val="524203656"/>
        <c:scaling>
          <c:orientation val="minMax"/>
          <c:max val="1"/>
        </c:scaling>
        <c:delete val="0"/>
        <c:axPos val="t"/>
        <c:numFmt formatCode="0%" sourceLinked="1"/>
        <c:majorTickMark val="none"/>
        <c:minorTickMark val="none"/>
        <c:tickLblPos val="none"/>
        <c:spPr>
          <a:ln>
            <a:noFill/>
          </a:ln>
        </c:spPr>
        <c:crossAx val="524199016"/>
        <c:crosses val="autoZero"/>
        <c:crossBetween val="between"/>
      </c:valAx>
    </c:plotArea>
    <c:plotVisOnly val="1"/>
    <c:dispBlanksAs val="gap"/>
    <c:showDLblsOverMax val="0"/>
  </c:chart>
  <c:txPr>
    <a:bodyPr/>
    <a:lstStyle/>
    <a:p>
      <a:pPr>
        <a:defRPr sz="1400">
          <a:solidFill>
            <a:schemeClr val="bg1"/>
          </a:solidFill>
        </a:defRPr>
      </a:pPr>
      <a:endParaRPr lang="fr-FR"/>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A515C92-7526-42A0-8895-9E04A67468CF}" type="datetimeFigureOut">
              <a:rPr lang="en-US" smtClean="0"/>
              <a:t>5/29/2018</a:t>
            </a:fld>
            <a:endParaRPr lang="en-US"/>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98B8CBC-6F46-4CE5-A26A-C2DDE5A132B1}" type="slidenum">
              <a:rPr lang="en-US" smtClean="0"/>
              <a:t>‹N°›</a:t>
            </a:fld>
            <a:endParaRPr lang="en-US"/>
          </a:p>
        </p:txBody>
      </p:sp>
    </p:spTree>
    <p:extLst>
      <p:ext uri="{BB962C8B-B14F-4D97-AF65-F5344CB8AC3E}">
        <p14:creationId xmlns:p14="http://schemas.microsoft.com/office/powerpoint/2010/main" val="15144816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Garde">
    <p:spTree>
      <p:nvGrpSpPr>
        <p:cNvPr id="1" name=""/>
        <p:cNvGrpSpPr/>
        <p:nvPr/>
      </p:nvGrpSpPr>
      <p:grpSpPr>
        <a:xfrm>
          <a:off x="0" y="0"/>
          <a:ext cx="0" cy="0"/>
          <a:chOff x="0" y="0"/>
          <a:chExt cx="0" cy="0"/>
        </a:xfrm>
      </p:grpSpPr>
      <p:pic>
        <p:nvPicPr>
          <p:cNvPr id="8" name="Image 7">
            <a:extLst>
              <a:ext uri="{FF2B5EF4-FFF2-40B4-BE49-F238E27FC236}">
                <a16:creationId xmlns:a16="http://schemas.microsoft.com/office/drawing/2014/main" id="{ADB51A28-3FF3-452E-A650-73BAAEDF0565}"/>
              </a:ext>
            </a:extLst>
          </p:cNvPr>
          <p:cNvPicPr>
            <a:picLocks noChangeAspect="1"/>
          </p:cNvPicPr>
          <p:nvPr userDrawn="1"/>
        </p:nvPicPr>
        <p:blipFill rotWithShape="1">
          <a:blip r:embed="rId2" cstate="hqprint">
            <a:extLst>
              <a:ext uri="{BEBA8EAE-BF5A-486C-A8C5-ECC9F3942E4B}">
                <a14:imgProps xmlns:a14="http://schemas.microsoft.com/office/drawing/2010/main">
                  <a14:imgLayer r:embed="rId3">
                    <a14:imgEffect>
                      <a14:brightnessContrast bright="-55000"/>
                    </a14:imgEffect>
                  </a14:imgLayer>
                </a14:imgProps>
              </a:ext>
              <a:ext uri="{28A0092B-C50C-407E-A947-70E740481C1C}">
                <a14:useLocalDpi xmlns:a14="http://schemas.microsoft.com/office/drawing/2010/main" val="0"/>
              </a:ext>
            </a:extLst>
          </a:blip>
          <a:srcRect/>
          <a:stretch/>
        </p:blipFill>
        <p:spPr>
          <a:xfrm>
            <a:off x="0" y="-63308"/>
            <a:ext cx="10517251" cy="6921307"/>
          </a:xfrm>
          <a:prstGeom prst="rect">
            <a:avLst/>
          </a:prstGeom>
        </p:spPr>
      </p:pic>
      <p:sp>
        <p:nvSpPr>
          <p:cNvPr id="2" name="Rectangle 1">
            <a:extLst>
              <a:ext uri="{FF2B5EF4-FFF2-40B4-BE49-F238E27FC236}">
                <a16:creationId xmlns:a16="http://schemas.microsoft.com/office/drawing/2014/main" id="{4D6E5B73-59EF-4C28-9CE2-62EDB4330AAB}"/>
              </a:ext>
            </a:extLst>
          </p:cNvPr>
          <p:cNvSpPr/>
          <p:nvPr userDrawn="1"/>
        </p:nvSpPr>
        <p:spPr>
          <a:xfrm>
            <a:off x="7580088" y="-50800"/>
            <a:ext cx="4611912" cy="6288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191FCFAC-9F70-4686-A0CE-E13BC2E7F1C5}"/>
              </a:ext>
            </a:extLst>
          </p:cNvPr>
          <p:cNvSpPr/>
          <p:nvPr userDrawn="1"/>
        </p:nvSpPr>
        <p:spPr>
          <a:xfrm>
            <a:off x="0" y="6237288"/>
            <a:ext cx="12192000" cy="62071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044000" rtlCol="0" anchor="ctr"/>
          <a:lstStyle/>
          <a:p>
            <a:pPr algn="ctr"/>
            <a:r>
              <a:rPr lang="fr-FR" sz="1200" dirty="0"/>
              <a:t>© </a:t>
            </a:r>
            <a:r>
              <a:rPr lang="fr-FR" sz="1200" dirty="0" err="1"/>
              <a:t>Datatorii</a:t>
            </a:r>
            <a:r>
              <a:rPr lang="fr-FR" sz="1200" dirty="0"/>
              <a:t> 2017	|	www.datatorii.com	|	20 rue Thérèse, Paris 75001</a:t>
            </a:r>
            <a:endParaRPr lang="en-US" sz="1200" dirty="0"/>
          </a:p>
        </p:txBody>
      </p:sp>
      <p:sp>
        <p:nvSpPr>
          <p:cNvPr id="24" name="Rectangle 23">
            <a:extLst>
              <a:ext uri="{FF2B5EF4-FFF2-40B4-BE49-F238E27FC236}">
                <a16:creationId xmlns:a16="http://schemas.microsoft.com/office/drawing/2014/main" id="{C7E38562-7888-496F-8F86-12D5A6260B05}"/>
              </a:ext>
            </a:extLst>
          </p:cNvPr>
          <p:cNvSpPr/>
          <p:nvPr userDrawn="1"/>
        </p:nvSpPr>
        <p:spPr>
          <a:xfrm>
            <a:off x="1" y="-50800"/>
            <a:ext cx="12199256" cy="6288088"/>
          </a:xfrm>
          <a:prstGeom prst="rect">
            <a:avLst/>
          </a:prstGeom>
          <a:gradFill flip="none" rotWithShape="0">
            <a:gsLst>
              <a:gs pos="31000">
                <a:schemeClr val="accent1">
                  <a:lumMod val="60000"/>
                  <a:alpha val="79000"/>
                </a:schemeClr>
              </a:gs>
              <a:gs pos="75000">
                <a:schemeClr val="accent1">
                  <a:alpha val="85000"/>
                  <a:lumMod val="70000"/>
                </a:schemeClr>
              </a:gs>
            </a:gsLst>
            <a:lin ang="372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Espace réservé du texte 24">
            <a:extLst>
              <a:ext uri="{FF2B5EF4-FFF2-40B4-BE49-F238E27FC236}">
                <a16:creationId xmlns:a16="http://schemas.microsoft.com/office/drawing/2014/main" id="{4688796B-6B83-4C07-9F7B-B994C3A204E8}"/>
              </a:ext>
            </a:extLst>
          </p:cNvPr>
          <p:cNvSpPr>
            <a:spLocks noGrp="1"/>
          </p:cNvSpPr>
          <p:nvPr>
            <p:ph type="body" sz="quarter" idx="10" hasCustomPrompt="1"/>
          </p:nvPr>
        </p:nvSpPr>
        <p:spPr>
          <a:xfrm>
            <a:off x="227014" y="1412875"/>
            <a:ext cx="6790643" cy="2233613"/>
          </a:xfrm>
          <a:prstGeom prst="rect">
            <a:avLst/>
          </a:prstGeom>
        </p:spPr>
        <p:txBody>
          <a:bodyPr anchor="b"/>
          <a:lstStyle>
            <a:lvl1pPr marL="0" indent="0" algn="r">
              <a:buNone/>
              <a:defRPr sz="2800" spc="300">
                <a:solidFill>
                  <a:schemeClr val="bg1"/>
                </a:solidFill>
                <a:latin typeface="+mj-lt"/>
              </a:defRPr>
            </a:lvl1pPr>
          </a:lstStyle>
          <a:p>
            <a:pPr lvl="0"/>
            <a:r>
              <a:rPr lang="fr-FR" dirty="0"/>
              <a:t>(TITRE DE LA PRÉSENTATION)</a:t>
            </a:r>
            <a:endParaRPr lang="en-US" dirty="0"/>
          </a:p>
        </p:txBody>
      </p:sp>
      <p:sp>
        <p:nvSpPr>
          <p:cNvPr id="27" name="Espace réservé du texte 27">
            <a:extLst>
              <a:ext uri="{FF2B5EF4-FFF2-40B4-BE49-F238E27FC236}">
                <a16:creationId xmlns:a16="http://schemas.microsoft.com/office/drawing/2014/main" id="{1F05A68A-F2A9-46E3-916F-92750594E6B9}"/>
              </a:ext>
            </a:extLst>
          </p:cNvPr>
          <p:cNvSpPr>
            <a:spLocks noGrp="1"/>
          </p:cNvSpPr>
          <p:nvPr>
            <p:ph type="body" sz="quarter" idx="11" hasCustomPrompt="1"/>
          </p:nvPr>
        </p:nvSpPr>
        <p:spPr>
          <a:xfrm>
            <a:off x="227014" y="3665538"/>
            <a:ext cx="6790642" cy="1046164"/>
          </a:xfrm>
          <a:prstGeom prst="rect">
            <a:avLst/>
          </a:prstGeom>
        </p:spPr>
        <p:txBody>
          <a:bodyPr anchor="t"/>
          <a:lstStyle>
            <a:lvl1pPr marL="0" indent="0" algn="r">
              <a:buNone/>
              <a:defRPr sz="2000" spc="300">
                <a:solidFill>
                  <a:schemeClr val="bg1"/>
                </a:solidFill>
                <a:latin typeface="+mj-lt"/>
              </a:defRPr>
            </a:lvl1pPr>
          </a:lstStyle>
          <a:p>
            <a:pPr lvl="0"/>
            <a:r>
              <a:rPr lang="fr-FR" dirty="0"/>
              <a:t>(SOUS-TITRE DE LA PRÉSENTATION)</a:t>
            </a:r>
          </a:p>
        </p:txBody>
      </p:sp>
      <p:pic>
        <p:nvPicPr>
          <p:cNvPr id="9" name="Image 8">
            <a:extLst>
              <a:ext uri="{FF2B5EF4-FFF2-40B4-BE49-F238E27FC236}">
                <a16:creationId xmlns:a16="http://schemas.microsoft.com/office/drawing/2014/main" id="{A85CD1AB-1296-473D-9224-9B69ABEA9809}"/>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905008" y="824914"/>
            <a:ext cx="3962072" cy="3962072"/>
          </a:xfrm>
          <a:prstGeom prst="rect">
            <a:avLst/>
          </a:prstGeom>
        </p:spPr>
      </p:pic>
    </p:spTree>
    <p:extLst>
      <p:ext uri="{BB962C8B-B14F-4D97-AF65-F5344CB8AC3E}">
        <p14:creationId xmlns:p14="http://schemas.microsoft.com/office/powerpoint/2010/main" val="18286743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rps0">
    <p:spTree>
      <p:nvGrpSpPr>
        <p:cNvPr id="1" name=""/>
        <p:cNvGrpSpPr/>
        <p:nvPr/>
      </p:nvGrpSpPr>
      <p:grpSpPr>
        <a:xfrm>
          <a:off x="0" y="0"/>
          <a:ext cx="0" cy="0"/>
          <a:chOff x="0" y="0"/>
          <a:chExt cx="0" cy="0"/>
        </a:xfrm>
      </p:grpSpPr>
      <p:sp>
        <p:nvSpPr>
          <p:cNvPr id="15" name="Espace réservé du texte 14">
            <a:extLst>
              <a:ext uri="{FF2B5EF4-FFF2-40B4-BE49-F238E27FC236}">
                <a16:creationId xmlns:a16="http://schemas.microsoft.com/office/drawing/2014/main" id="{26795EAC-7870-4875-8103-F38FD9F5932F}"/>
              </a:ext>
            </a:extLst>
          </p:cNvPr>
          <p:cNvSpPr>
            <a:spLocks noGrp="1"/>
          </p:cNvSpPr>
          <p:nvPr>
            <p:ph type="body" sz="quarter" idx="10" hasCustomPrompt="1"/>
          </p:nvPr>
        </p:nvSpPr>
        <p:spPr>
          <a:xfrm>
            <a:off x="-1" y="6237288"/>
            <a:ext cx="6024562" cy="620711"/>
          </a:xfrm>
          <a:prstGeom prst="rect">
            <a:avLst/>
          </a:prstGeom>
        </p:spPr>
        <p:txBody>
          <a:bodyPr anchor="ctr"/>
          <a:lstStyle>
            <a:lvl1pPr marL="108000" indent="0">
              <a:buNone/>
              <a:defRPr sz="2400">
                <a:solidFill>
                  <a:schemeClr val="bg1"/>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fr-FR" dirty="0"/>
              <a:t>(position dans la présentation)</a:t>
            </a:r>
            <a:endParaRPr lang="en-US" dirty="0"/>
          </a:p>
        </p:txBody>
      </p:sp>
      <p:sp>
        <p:nvSpPr>
          <p:cNvPr id="23" name="Espace réservé du texte 22">
            <a:extLst>
              <a:ext uri="{FF2B5EF4-FFF2-40B4-BE49-F238E27FC236}">
                <a16:creationId xmlns:a16="http://schemas.microsoft.com/office/drawing/2014/main" id="{EF177F64-23D3-4761-A09C-5125919F87CB}"/>
              </a:ext>
            </a:extLst>
          </p:cNvPr>
          <p:cNvSpPr>
            <a:spLocks noGrp="1"/>
          </p:cNvSpPr>
          <p:nvPr>
            <p:ph type="body" sz="quarter" idx="12" hasCustomPrompt="1"/>
          </p:nvPr>
        </p:nvSpPr>
        <p:spPr>
          <a:xfrm>
            <a:off x="1308099" y="1412875"/>
            <a:ext cx="4716463" cy="4824413"/>
          </a:xfrm>
          <a:prstGeom prst="rect">
            <a:avLst/>
          </a:prstGeom>
        </p:spPr>
        <p:txBody>
          <a:bodyPr lIns="0" rIns="0"/>
          <a:lstStyle>
            <a:lvl1pPr marL="0" indent="0" algn="just">
              <a:buNone/>
              <a:defRPr sz="2400"/>
            </a:lvl1pPr>
          </a:lstStyle>
          <a:p>
            <a:pPr lvl="0"/>
            <a:r>
              <a:rPr lang="fr-FR" dirty="0"/>
              <a:t>(corps)</a:t>
            </a:r>
            <a:endParaRPr lang="en-US" dirty="0"/>
          </a:p>
        </p:txBody>
      </p:sp>
    </p:spTree>
    <p:extLst>
      <p:ext uri="{BB962C8B-B14F-4D97-AF65-F5344CB8AC3E}">
        <p14:creationId xmlns:p14="http://schemas.microsoft.com/office/powerpoint/2010/main" val="7503174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rps1">
    <p:spTree>
      <p:nvGrpSpPr>
        <p:cNvPr id="1" name=""/>
        <p:cNvGrpSpPr/>
        <p:nvPr/>
      </p:nvGrpSpPr>
      <p:grpSpPr>
        <a:xfrm>
          <a:off x="0" y="0"/>
          <a:ext cx="0" cy="0"/>
          <a:chOff x="0" y="0"/>
          <a:chExt cx="0" cy="0"/>
        </a:xfrm>
      </p:grpSpPr>
      <p:sp>
        <p:nvSpPr>
          <p:cNvPr id="15" name="Espace réservé du texte 14">
            <a:extLst>
              <a:ext uri="{FF2B5EF4-FFF2-40B4-BE49-F238E27FC236}">
                <a16:creationId xmlns:a16="http://schemas.microsoft.com/office/drawing/2014/main" id="{26795EAC-7870-4875-8103-F38FD9F5932F}"/>
              </a:ext>
            </a:extLst>
          </p:cNvPr>
          <p:cNvSpPr>
            <a:spLocks noGrp="1"/>
          </p:cNvSpPr>
          <p:nvPr>
            <p:ph type="body" sz="quarter" idx="10" hasCustomPrompt="1"/>
          </p:nvPr>
        </p:nvSpPr>
        <p:spPr>
          <a:xfrm>
            <a:off x="-1" y="6237288"/>
            <a:ext cx="6024562" cy="620711"/>
          </a:xfrm>
          <a:prstGeom prst="rect">
            <a:avLst/>
          </a:prstGeom>
        </p:spPr>
        <p:txBody>
          <a:bodyPr anchor="ctr"/>
          <a:lstStyle>
            <a:lvl1pPr marL="108000" indent="0">
              <a:buNone/>
              <a:defRPr sz="2400">
                <a:solidFill>
                  <a:schemeClr val="bg1"/>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fr-FR" dirty="0"/>
              <a:t>(position dans la présentation)</a:t>
            </a:r>
            <a:endParaRPr lang="en-US" dirty="0"/>
          </a:p>
        </p:txBody>
      </p:sp>
      <p:sp>
        <p:nvSpPr>
          <p:cNvPr id="17" name="Rectangle 16">
            <a:extLst>
              <a:ext uri="{FF2B5EF4-FFF2-40B4-BE49-F238E27FC236}">
                <a16:creationId xmlns:a16="http://schemas.microsoft.com/office/drawing/2014/main" id="{14D363CD-6D63-4B0B-9E25-F35D18AE85C8}"/>
              </a:ext>
            </a:extLst>
          </p:cNvPr>
          <p:cNvSpPr/>
          <p:nvPr userDrawn="1"/>
        </p:nvSpPr>
        <p:spPr>
          <a:xfrm>
            <a:off x="1308099" y="225425"/>
            <a:ext cx="4716463" cy="1079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022776F9-C241-4670-95E1-CA55F9DBB7C6}"/>
              </a:ext>
            </a:extLst>
          </p:cNvPr>
          <p:cNvSpPr/>
          <p:nvPr userDrawn="1"/>
        </p:nvSpPr>
        <p:spPr>
          <a:xfrm>
            <a:off x="0" y="225425"/>
            <a:ext cx="1308100" cy="10795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60F9F3A3-1DE7-4447-A032-E68EF16C9F21}"/>
              </a:ext>
            </a:extLst>
          </p:cNvPr>
          <p:cNvSpPr/>
          <p:nvPr userDrawn="1"/>
        </p:nvSpPr>
        <p:spPr>
          <a:xfrm>
            <a:off x="1308097" y="-1"/>
            <a:ext cx="4716466" cy="22542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Espace réservé du texte 20">
            <a:extLst>
              <a:ext uri="{FF2B5EF4-FFF2-40B4-BE49-F238E27FC236}">
                <a16:creationId xmlns:a16="http://schemas.microsoft.com/office/drawing/2014/main" id="{5FB8B044-8996-4139-B402-02A1AACA2FF2}"/>
              </a:ext>
            </a:extLst>
          </p:cNvPr>
          <p:cNvSpPr>
            <a:spLocks noGrp="1"/>
          </p:cNvSpPr>
          <p:nvPr>
            <p:ph type="body" sz="quarter" idx="11" hasCustomPrompt="1"/>
          </p:nvPr>
        </p:nvSpPr>
        <p:spPr>
          <a:xfrm>
            <a:off x="1308098" y="225425"/>
            <a:ext cx="4716463" cy="1079500"/>
          </a:xfrm>
          <a:prstGeom prst="rect">
            <a:avLst/>
          </a:prstGeom>
        </p:spPr>
        <p:txBody>
          <a:bodyPr anchor="ctr"/>
          <a:lstStyle>
            <a:lvl1pPr marL="0" indent="0">
              <a:buNone/>
              <a:defRPr spc="300">
                <a:solidFill>
                  <a:schemeClr val="bg1"/>
                </a:solidFill>
                <a:latin typeface="+mj-lt"/>
              </a:defRPr>
            </a:lvl1pPr>
          </a:lstStyle>
          <a:p>
            <a:pPr lvl="0"/>
            <a:r>
              <a:rPr lang="fr-FR" dirty="0"/>
              <a:t>(ENTÊTE DE SLIDE)</a:t>
            </a:r>
            <a:endParaRPr lang="en-US" dirty="0"/>
          </a:p>
        </p:txBody>
      </p:sp>
      <p:sp>
        <p:nvSpPr>
          <p:cNvPr id="23" name="Espace réservé du texte 22">
            <a:extLst>
              <a:ext uri="{FF2B5EF4-FFF2-40B4-BE49-F238E27FC236}">
                <a16:creationId xmlns:a16="http://schemas.microsoft.com/office/drawing/2014/main" id="{EF177F64-23D3-4761-A09C-5125919F87CB}"/>
              </a:ext>
            </a:extLst>
          </p:cNvPr>
          <p:cNvSpPr>
            <a:spLocks noGrp="1"/>
          </p:cNvSpPr>
          <p:nvPr>
            <p:ph type="body" sz="quarter" idx="12" hasCustomPrompt="1"/>
          </p:nvPr>
        </p:nvSpPr>
        <p:spPr>
          <a:xfrm>
            <a:off x="1308099" y="1412875"/>
            <a:ext cx="4716463" cy="4824413"/>
          </a:xfrm>
          <a:prstGeom prst="rect">
            <a:avLst/>
          </a:prstGeom>
        </p:spPr>
        <p:txBody>
          <a:bodyPr lIns="0" rIns="0"/>
          <a:lstStyle>
            <a:lvl1pPr marL="0" indent="0" algn="just">
              <a:buNone/>
              <a:defRPr sz="2400"/>
            </a:lvl1pPr>
          </a:lstStyle>
          <a:p>
            <a:pPr lvl="0"/>
            <a:r>
              <a:rPr lang="fr-FR" dirty="0"/>
              <a:t>(corps)</a:t>
            </a:r>
            <a:endParaRPr lang="en-US" dirty="0"/>
          </a:p>
        </p:txBody>
      </p:sp>
    </p:spTree>
    <p:extLst>
      <p:ext uri="{BB962C8B-B14F-4D97-AF65-F5344CB8AC3E}">
        <p14:creationId xmlns:p14="http://schemas.microsoft.com/office/powerpoint/2010/main" val="4156964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rps2">
    <p:spTree>
      <p:nvGrpSpPr>
        <p:cNvPr id="1" name=""/>
        <p:cNvGrpSpPr/>
        <p:nvPr/>
      </p:nvGrpSpPr>
      <p:grpSpPr>
        <a:xfrm>
          <a:off x="0" y="0"/>
          <a:ext cx="0" cy="0"/>
          <a:chOff x="0" y="0"/>
          <a:chExt cx="0" cy="0"/>
        </a:xfrm>
      </p:grpSpPr>
      <p:sp>
        <p:nvSpPr>
          <p:cNvPr id="15" name="Espace réservé du texte 14">
            <a:extLst>
              <a:ext uri="{FF2B5EF4-FFF2-40B4-BE49-F238E27FC236}">
                <a16:creationId xmlns:a16="http://schemas.microsoft.com/office/drawing/2014/main" id="{26795EAC-7870-4875-8103-F38FD9F5932F}"/>
              </a:ext>
            </a:extLst>
          </p:cNvPr>
          <p:cNvSpPr>
            <a:spLocks noGrp="1"/>
          </p:cNvSpPr>
          <p:nvPr>
            <p:ph type="body" sz="quarter" idx="10" hasCustomPrompt="1"/>
          </p:nvPr>
        </p:nvSpPr>
        <p:spPr>
          <a:xfrm>
            <a:off x="-1" y="6237288"/>
            <a:ext cx="6024562" cy="620711"/>
          </a:xfrm>
          <a:prstGeom prst="rect">
            <a:avLst/>
          </a:prstGeom>
        </p:spPr>
        <p:txBody>
          <a:bodyPr anchor="ctr"/>
          <a:lstStyle>
            <a:lvl1pPr marL="108000" indent="0">
              <a:buNone/>
              <a:defRPr sz="2400">
                <a:solidFill>
                  <a:schemeClr val="bg1"/>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fr-FR" dirty="0"/>
              <a:t>(position dans la présentation)</a:t>
            </a:r>
            <a:endParaRPr lang="en-US" dirty="0"/>
          </a:p>
        </p:txBody>
      </p:sp>
      <p:sp>
        <p:nvSpPr>
          <p:cNvPr id="17" name="Rectangle 16">
            <a:extLst>
              <a:ext uri="{FF2B5EF4-FFF2-40B4-BE49-F238E27FC236}">
                <a16:creationId xmlns:a16="http://schemas.microsoft.com/office/drawing/2014/main" id="{14D363CD-6D63-4B0B-9E25-F35D18AE85C8}"/>
              </a:ext>
            </a:extLst>
          </p:cNvPr>
          <p:cNvSpPr/>
          <p:nvPr userDrawn="1"/>
        </p:nvSpPr>
        <p:spPr>
          <a:xfrm>
            <a:off x="1308099" y="225425"/>
            <a:ext cx="4716463" cy="1079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022776F9-C241-4670-95E1-CA55F9DBB7C6}"/>
              </a:ext>
            </a:extLst>
          </p:cNvPr>
          <p:cNvSpPr/>
          <p:nvPr userDrawn="1"/>
        </p:nvSpPr>
        <p:spPr>
          <a:xfrm>
            <a:off x="0" y="225425"/>
            <a:ext cx="1308100" cy="10795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60F9F3A3-1DE7-4447-A032-E68EF16C9F21}"/>
              </a:ext>
            </a:extLst>
          </p:cNvPr>
          <p:cNvSpPr/>
          <p:nvPr userDrawn="1"/>
        </p:nvSpPr>
        <p:spPr>
          <a:xfrm>
            <a:off x="1308097" y="-1"/>
            <a:ext cx="4716466" cy="225425"/>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Espace réservé du texte 22">
            <a:extLst>
              <a:ext uri="{FF2B5EF4-FFF2-40B4-BE49-F238E27FC236}">
                <a16:creationId xmlns:a16="http://schemas.microsoft.com/office/drawing/2014/main" id="{1F3C4FBA-3D9D-4105-94BB-BC49FCB5776D}"/>
              </a:ext>
            </a:extLst>
          </p:cNvPr>
          <p:cNvSpPr>
            <a:spLocks noGrp="1"/>
          </p:cNvSpPr>
          <p:nvPr>
            <p:ph type="body" sz="quarter" idx="12" hasCustomPrompt="1"/>
          </p:nvPr>
        </p:nvSpPr>
        <p:spPr>
          <a:xfrm>
            <a:off x="1308099" y="1412875"/>
            <a:ext cx="4716463" cy="4824413"/>
          </a:xfrm>
          <a:prstGeom prst="rect">
            <a:avLst/>
          </a:prstGeom>
        </p:spPr>
        <p:txBody>
          <a:bodyPr lIns="0" rIns="0"/>
          <a:lstStyle>
            <a:lvl1pPr marL="0" indent="0" algn="just">
              <a:buNone/>
              <a:defRPr sz="2400"/>
            </a:lvl1pPr>
          </a:lstStyle>
          <a:p>
            <a:pPr lvl="0"/>
            <a:r>
              <a:rPr lang="fr-FR" dirty="0"/>
              <a:t>(corps)</a:t>
            </a:r>
            <a:endParaRPr lang="en-US" dirty="0"/>
          </a:p>
        </p:txBody>
      </p:sp>
      <p:sp>
        <p:nvSpPr>
          <p:cNvPr id="9" name="Espace réservé du texte 20">
            <a:extLst>
              <a:ext uri="{FF2B5EF4-FFF2-40B4-BE49-F238E27FC236}">
                <a16:creationId xmlns:a16="http://schemas.microsoft.com/office/drawing/2014/main" id="{D542EBA7-2197-4DF1-9C17-8DFF211A06C4}"/>
              </a:ext>
            </a:extLst>
          </p:cNvPr>
          <p:cNvSpPr>
            <a:spLocks noGrp="1"/>
          </p:cNvSpPr>
          <p:nvPr>
            <p:ph type="body" sz="quarter" idx="11" hasCustomPrompt="1"/>
          </p:nvPr>
        </p:nvSpPr>
        <p:spPr>
          <a:xfrm>
            <a:off x="1308098" y="225425"/>
            <a:ext cx="4716463" cy="1079500"/>
          </a:xfrm>
          <a:prstGeom prst="rect">
            <a:avLst/>
          </a:prstGeom>
        </p:spPr>
        <p:txBody>
          <a:bodyPr anchor="ctr"/>
          <a:lstStyle>
            <a:lvl1pPr marL="0" indent="0">
              <a:buNone/>
              <a:defRPr spc="300">
                <a:solidFill>
                  <a:schemeClr val="bg1"/>
                </a:solidFill>
                <a:latin typeface="+mj-lt"/>
              </a:defRPr>
            </a:lvl1pPr>
          </a:lstStyle>
          <a:p>
            <a:pPr lvl="0"/>
            <a:r>
              <a:rPr lang="fr-FR" dirty="0"/>
              <a:t>(ENTÊTE DE SLIDE)</a:t>
            </a:r>
            <a:endParaRPr lang="en-US" dirty="0"/>
          </a:p>
        </p:txBody>
      </p:sp>
    </p:spTree>
    <p:extLst>
      <p:ext uri="{BB962C8B-B14F-4D97-AF65-F5344CB8AC3E}">
        <p14:creationId xmlns:p14="http://schemas.microsoft.com/office/powerpoint/2010/main" val="361980625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rps3">
    <p:spTree>
      <p:nvGrpSpPr>
        <p:cNvPr id="1" name=""/>
        <p:cNvGrpSpPr/>
        <p:nvPr/>
      </p:nvGrpSpPr>
      <p:grpSpPr>
        <a:xfrm>
          <a:off x="0" y="0"/>
          <a:ext cx="0" cy="0"/>
          <a:chOff x="0" y="0"/>
          <a:chExt cx="0" cy="0"/>
        </a:xfrm>
      </p:grpSpPr>
      <p:sp>
        <p:nvSpPr>
          <p:cNvPr id="15" name="Espace réservé du texte 14">
            <a:extLst>
              <a:ext uri="{FF2B5EF4-FFF2-40B4-BE49-F238E27FC236}">
                <a16:creationId xmlns:a16="http://schemas.microsoft.com/office/drawing/2014/main" id="{26795EAC-7870-4875-8103-F38FD9F5932F}"/>
              </a:ext>
            </a:extLst>
          </p:cNvPr>
          <p:cNvSpPr>
            <a:spLocks noGrp="1"/>
          </p:cNvSpPr>
          <p:nvPr>
            <p:ph type="body" sz="quarter" idx="10" hasCustomPrompt="1"/>
          </p:nvPr>
        </p:nvSpPr>
        <p:spPr>
          <a:xfrm>
            <a:off x="-1" y="6237288"/>
            <a:ext cx="6024562" cy="620711"/>
          </a:xfrm>
          <a:prstGeom prst="rect">
            <a:avLst/>
          </a:prstGeom>
        </p:spPr>
        <p:txBody>
          <a:bodyPr anchor="ctr"/>
          <a:lstStyle>
            <a:lvl1pPr marL="108000" indent="0">
              <a:buNone/>
              <a:defRPr sz="2400">
                <a:solidFill>
                  <a:schemeClr val="bg1"/>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fr-FR" dirty="0"/>
              <a:t>(position dans la présentation)</a:t>
            </a:r>
            <a:endParaRPr lang="en-US" dirty="0"/>
          </a:p>
        </p:txBody>
      </p:sp>
      <p:sp>
        <p:nvSpPr>
          <p:cNvPr id="17" name="Rectangle 16">
            <a:extLst>
              <a:ext uri="{FF2B5EF4-FFF2-40B4-BE49-F238E27FC236}">
                <a16:creationId xmlns:a16="http://schemas.microsoft.com/office/drawing/2014/main" id="{14D363CD-6D63-4B0B-9E25-F35D18AE85C8}"/>
              </a:ext>
            </a:extLst>
          </p:cNvPr>
          <p:cNvSpPr/>
          <p:nvPr userDrawn="1"/>
        </p:nvSpPr>
        <p:spPr>
          <a:xfrm>
            <a:off x="1308099" y="225425"/>
            <a:ext cx="4716463" cy="10795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022776F9-C241-4670-95E1-CA55F9DBB7C6}"/>
              </a:ext>
            </a:extLst>
          </p:cNvPr>
          <p:cNvSpPr/>
          <p:nvPr userDrawn="1"/>
        </p:nvSpPr>
        <p:spPr>
          <a:xfrm>
            <a:off x="0" y="225425"/>
            <a:ext cx="1308100" cy="107950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60F9F3A3-1DE7-4447-A032-E68EF16C9F21}"/>
              </a:ext>
            </a:extLst>
          </p:cNvPr>
          <p:cNvSpPr/>
          <p:nvPr userDrawn="1"/>
        </p:nvSpPr>
        <p:spPr>
          <a:xfrm>
            <a:off x="1308097" y="-1"/>
            <a:ext cx="4716466" cy="225425"/>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Espace réservé du texte 22">
            <a:extLst>
              <a:ext uri="{FF2B5EF4-FFF2-40B4-BE49-F238E27FC236}">
                <a16:creationId xmlns:a16="http://schemas.microsoft.com/office/drawing/2014/main" id="{74758E35-B836-4F31-8954-1C4C38616D91}"/>
              </a:ext>
            </a:extLst>
          </p:cNvPr>
          <p:cNvSpPr>
            <a:spLocks noGrp="1"/>
          </p:cNvSpPr>
          <p:nvPr>
            <p:ph type="body" sz="quarter" idx="12" hasCustomPrompt="1"/>
          </p:nvPr>
        </p:nvSpPr>
        <p:spPr>
          <a:xfrm>
            <a:off x="1308099" y="1412875"/>
            <a:ext cx="4716463" cy="4824413"/>
          </a:xfrm>
          <a:prstGeom prst="rect">
            <a:avLst/>
          </a:prstGeom>
        </p:spPr>
        <p:txBody>
          <a:bodyPr lIns="0" rIns="0"/>
          <a:lstStyle>
            <a:lvl1pPr marL="0" indent="0" algn="just">
              <a:buNone/>
              <a:defRPr sz="2400"/>
            </a:lvl1pPr>
          </a:lstStyle>
          <a:p>
            <a:pPr lvl="0"/>
            <a:r>
              <a:rPr lang="fr-FR" dirty="0"/>
              <a:t>(corps)</a:t>
            </a:r>
            <a:endParaRPr lang="en-US" dirty="0"/>
          </a:p>
        </p:txBody>
      </p:sp>
      <p:sp>
        <p:nvSpPr>
          <p:cNvPr id="10" name="Espace réservé du texte 20">
            <a:extLst>
              <a:ext uri="{FF2B5EF4-FFF2-40B4-BE49-F238E27FC236}">
                <a16:creationId xmlns:a16="http://schemas.microsoft.com/office/drawing/2014/main" id="{2D293E96-F867-4706-873B-2EF14D7ED479}"/>
              </a:ext>
            </a:extLst>
          </p:cNvPr>
          <p:cNvSpPr>
            <a:spLocks noGrp="1"/>
          </p:cNvSpPr>
          <p:nvPr>
            <p:ph type="body" sz="quarter" idx="11" hasCustomPrompt="1"/>
          </p:nvPr>
        </p:nvSpPr>
        <p:spPr>
          <a:xfrm>
            <a:off x="1308098" y="225425"/>
            <a:ext cx="4716463" cy="1079500"/>
          </a:xfrm>
          <a:prstGeom prst="rect">
            <a:avLst/>
          </a:prstGeom>
        </p:spPr>
        <p:txBody>
          <a:bodyPr anchor="ctr"/>
          <a:lstStyle>
            <a:lvl1pPr marL="0" indent="0">
              <a:buNone/>
              <a:defRPr spc="300">
                <a:solidFill>
                  <a:schemeClr val="bg1"/>
                </a:solidFill>
                <a:latin typeface="+mj-lt"/>
              </a:defRPr>
            </a:lvl1pPr>
          </a:lstStyle>
          <a:p>
            <a:pPr lvl="0"/>
            <a:r>
              <a:rPr lang="fr-FR" dirty="0"/>
              <a:t>(ENTÊTE DE SLIDE)</a:t>
            </a:r>
            <a:endParaRPr lang="en-US" dirty="0"/>
          </a:p>
        </p:txBody>
      </p:sp>
    </p:spTree>
    <p:extLst>
      <p:ext uri="{BB962C8B-B14F-4D97-AF65-F5344CB8AC3E}">
        <p14:creationId xmlns:p14="http://schemas.microsoft.com/office/powerpoint/2010/main" val="328995278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rps4">
    <p:spTree>
      <p:nvGrpSpPr>
        <p:cNvPr id="1" name=""/>
        <p:cNvGrpSpPr/>
        <p:nvPr/>
      </p:nvGrpSpPr>
      <p:grpSpPr>
        <a:xfrm>
          <a:off x="0" y="0"/>
          <a:ext cx="0" cy="0"/>
          <a:chOff x="0" y="0"/>
          <a:chExt cx="0" cy="0"/>
        </a:xfrm>
      </p:grpSpPr>
      <p:sp>
        <p:nvSpPr>
          <p:cNvPr id="15" name="Espace réservé du texte 14">
            <a:extLst>
              <a:ext uri="{FF2B5EF4-FFF2-40B4-BE49-F238E27FC236}">
                <a16:creationId xmlns:a16="http://schemas.microsoft.com/office/drawing/2014/main" id="{26795EAC-7870-4875-8103-F38FD9F5932F}"/>
              </a:ext>
            </a:extLst>
          </p:cNvPr>
          <p:cNvSpPr>
            <a:spLocks noGrp="1"/>
          </p:cNvSpPr>
          <p:nvPr>
            <p:ph type="body" sz="quarter" idx="10" hasCustomPrompt="1"/>
          </p:nvPr>
        </p:nvSpPr>
        <p:spPr>
          <a:xfrm>
            <a:off x="-1" y="6237288"/>
            <a:ext cx="6024562" cy="620711"/>
          </a:xfrm>
          <a:prstGeom prst="rect">
            <a:avLst/>
          </a:prstGeom>
        </p:spPr>
        <p:txBody>
          <a:bodyPr anchor="ctr"/>
          <a:lstStyle>
            <a:lvl1pPr marL="108000" indent="0">
              <a:buNone/>
              <a:defRPr sz="2400">
                <a:solidFill>
                  <a:schemeClr val="bg1"/>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fr-FR" dirty="0"/>
              <a:t>(position dans la présentation)</a:t>
            </a:r>
            <a:endParaRPr lang="en-US" dirty="0"/>
          </a:p>
        </p:txBody>
      </p:sp>
      <p:sp>
        <p:nvSpPr>
          <p:cNvPr id="17" name="Rectangle 16">
            <a:extLst>
              <a:ext uri="{FF2B5EF4-FFF2-40B4-BE49-F238E27FC236}">
                <a16:creationId xmlns:a16="http://schemas.microsoft.com/office/drawing/2014/main" id="{14D363CD-6D63-4B0B-9E25-F35D18AE85C8}"/>
              </a:ext>
            </a:extLst>
          </p:cNvPr>
          <p:cNvSpPr/>
          <p:nvPr userDrawn="1"/>
        </p:nvSpPr>
        <p:spPr>
          <a:xfrm>
            <a:off x="1308099" y="225425"/>
            <a:ext cx="4716463" cy="10795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022776F9-C241-4670-95E1-CA55F9DBB7C6}"/>
              </a:ext>
            </a:extLst>
          </p:cNvPr>
          <p:cNvSpPr/>
          <p:nvPr userDrawn="1"/>
        </p:nvSpPr>
        <p:spPr>
          <a:xfrm>
            <a:off x="0" y="225425"/>
            <a:ext cx="1308100" cy="1079500"/>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60F9F3A3-1DE7-4447-A032-E68EF16C9F21}"/>
              </a:ext>
            </a:extLst>
          </p:cNvPr>
          <p:cNvSpPr/>
          <p:nvPr userDrawn="1"/>
        </p:nvSpPr>
        <p:spPr>
          <a:xfrm>
            <a:off x="1308097" y="-1"/>
            <a:ext cx="4716466" cy="225425"/>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Espace réservé du texte 22">
            <a:extLst>
              <a:ext uri="{FF2B5EF4-FFF2-40B4-BE49-F238E27FC236}">
                <a16:creationId xmlns:a16="http://schemas.microsoft.com/office/drawing/2014/main" id="{A6057C9D-1809-4817-998E-F4DA4DB47C69}"/>
              </a:ext>
            </a:extLst>
          </p:cNvPr>
          <p:cNvSpPr>
            <a:spLocks noGrp="1"/>
          </p:cNvSpPr>
          <p:nvPr>
            <p:ph type="body" sz="quarter" idx="12" hasCustomPrompt="1"/>
          </p:nvPr>
        </p:nvSpPr>
        <p:spPr>
          <a:xfrm>
            <a:off x="1308099" y="1412875"/>
            <a:ext cx="4716463" cy="4824413"/>
          </a:xfrm>
          <a:prstGeom prst="rect">
            <a:avLst/>
          </a:prstGeom>
        </p:spPr>
        <p:txBody>
          <a:bodyPr lIns="0" rIns="0"/>
          <a:lstStyle>
            <a:lvl1pPr marL="0" indent="0" algn="just">
              <a:buNone/>
              <a:defRPr sz="2400"/>
            </a:lvl1pPr>
          </a:lstStyle>
          <a:p>
            <a:pPr lvl="0"/>
            <a:r>
              <a:rPr lang="fr-FR" dirty="0"/>
              <a:t>(corps)</a:t>
            </a:r>
            <a:endParaRPr lang="en-US" dirty="0"/>
          </a:p>
        </p:txBody>
      </p:sp>
      <p:sp>
        <p:nvSpPr>
          <p:cNvPr id="9" name="Espace réservé du texte 20">
            <a:extLst>
              <a:ext uri="{FF2B5EF4-FFF2-40B4-BE49-F238E27FC236}">
                <a16:creationId xmlns:a16="http://schemas.microsoft.com/office/drawing/2014/main" id="{C90ED35E-359C-44C6-83B9-30D5F11E5354}"/>
              </a:ext>
            </a:extLst>
          </p:cNvPr>
          <p:cNvSpPr>
            <a:spLocks noGrp="1"/>
          </p:cNvSpPr>
          <p:nvPr>
            <p:ph type="body" sz="quarter" idx="11" hasCustomPrompt="1"/>
          </p:nvPr>
        </p:nvSpPr>
        <p:spPr>
          <a:xfrm>
            <a:off x="1308098" y="225425"/>
            <a:ext cx="4716463" cy="1079500"/>
          </a:xfrm>
          <a:prstGeom prst="rect">
            <a:avLst/>
          </a:prstGeom>
        </p:spPr>
        <p:txBody>
          <a:bodyPr anchor="ctr"/>
          <a:lstStyle>
            <a:lvl1pPr marL="0" indent="0">
              <a:buNone/>
              <a:defRPr spc="300">
                <a:solidFill>
                  <a:schemeClr val="bg1"/>
                </a:solidFill>
                <a:latin typeface="+mj-lt"/>
              </a:defRPr>
            </a:lvl1pPr>
          </a:lstStyle>
          <a:p>
            <a:pPr lvl="0"/>
            <a:r>
              <a:rPr lang="fr-FR" dirty="0"/>
              <a:t>(ENTÊTE DE SLIDE)</a:t>
            </a:r>
            <a:endParaRPr lang="en-US" dirty="0"/>
          </a:p>
        </p:txBody>
      </p:sp>
    </p:spTree>
    <p:extLst>
      <p:ext uri="{BB962C8B-B14F-4D97-AF65-F5344CB8AC3E}">
        <p14:creationId xmlns:p14="http://schemas.microsoft.com/office/powerpoint/2010/main" val="278206415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rps5">
    <p:spTree>
      <p:nvGrpSpPr>
        <p:cNvPr id="1" name=""/>
        <p:cNvGrpSpPr/>
        <p:nvPr/>
      </p:nvGrpSpPr>
      <p:grpSpPr>
        <a:xfrm>
          <a:off x="0" y="0"/>
          <a:ext cx="0" cy="0"/>
          <a:chOff x="0" y="0"/>
          <a:chExt cx="0" cy="0"/>
        </a:xfrm>
      </p:grpSpPr>
      <p:sp>
        <p:nvSpPr>
          <p:cNvPr id="15" name="Espace réservé du texte 14">
            <a:extLst>
              <a:ext uri="{FF2B5EF4-FFF2-40B4-BE49-F238E27FC236}">
                <a16:creationId xmlns:a16="http://schemas.microsoft.com/office/drawing/2014/main" id="{26795EAC-7870-4875-8103-F38FD9F5932F}"/>
              </a:ext>
            </a:extLst>
          </p:cNvPr>
          <p:cNvSpPr>
            <a:spLocks noGrp="1"/>
          </p:cNvSpPr>
          <p:nvPr>
            <p:ph type="body" sz="quarter" idx="10" hasCustomPrompt="1"/>
          </p:nvPr>
        </p:nvSpPr>
        <p:spPr>
          <a:xfrm>
            <a:off x="-1" y="6237288"/>
            <a:ext cx="6024562" cy="620711"/>
          </a:xfrm>
          <a:prstGeom prst="rect">
            <a:avLst/>
          </a:prstGeom>
        </p:spPr>
        <p:txBody>
          <a:bodyPr anchor="ctr"/>
          <a:lstStyle>
            <a:lvl1pPr marL="108000" indent="0">
              <a:buNone/>
              <a:defRPr sz="2400">
                <a:solidFill>
                  <a:schemeClr val="bg1"/>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fr-FR" dirty="0"/>
              <a:t>(position dans la présentation)</a:t>
            </a:r>
            <a:endParaRPr lang="en-US" dirty="0"/>
          </a:p>
        </p:txBody>
      </p:sp>
      <p:sp>
        <p:nvSpPr>
          <p:cNvPr id="17" name="Rectangle 16">
            <a:extLst>
              <a:ext uri="{FF2B5EF4-FFF2-40B4-BE49-F238E27FC236}">
                <a16:creationId xmlns:a16="http://schemas.microsoft.com/office/drawing/2014/main" id="{14D363CD-6D63-4B0B-9E25-F35D18AE85C8}"/>
              </a:ext>
            </a:extLst>
          </p:cNvPr>
          <p:cNvSpPr/>
          <p:nvPr userDrawn="1"/>
        </p:nvSpPr>
        <p:spPr>
          <a:xfrm>
            <a:off x="1308099" y="225425"/>
            <a:ext cx="4716463" cy="10795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022776F9-C241-4670-95E1-CA55F9DBB7C6}"/>
              </a:ext>
            </a:extLst>
          </p:cNvPr>
          <p:cNvSpPr/>
          <p:nvPr userDrawn="1"/>
        </p:nvSpPr>
        <p:spPr>
          <a:xfrm>
            <a:off x="0" y="225425"/>
            <a:ext cx="1308100" cy="1079500"/>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60F9F3A3-1DE7-4447-A032-E68EF16C9F21}"/>
              </a:ext>
            </a:extLst>
          </p:cNvPr>
          <p:cNvSpPr/>
          <p:nvPr userDrawn="1"/>
        </p:nvSpPr>
        <p:spPr>
          <a:xfrm>
            <a:off x="1308097" y="-1"/>
            <a:ext cx="4716466" cy="225425"/>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Espace réservé du texte 22">
            <a:extLst>
              <a:ext uri="{FF2B5EF4-FFF2-40B4-BE49-F238E27FC236}">
                <a16:creationId xmlns:a16="http://schemas.microsoft.com/office/drawing/2014/main" id="{A6057C9D-1809-4817-998E-F4DA4DB47C69}"/>
              </a:ext>
            </a:extLst>
          </p:cNvPr>
          <p:cNvSpPr>
            <a:spLocks noGrp="1"/>
          </p:cNvSpPr>
          <p:nvPr>
            <p:ph type="body" sz="quarter" idx="12" hasCustomPrompt="1"/>
          </p:nvPr>
        </p:nvSpPr>
        <p:spPr>
          <a:xfrm>
            <a:off x="1308099" y="1412875"/>
            <a:ext cx="4716463" cy="4824413"/>
          </a:xfrm>
          <a:prstGeom prst="rect">
            <a:avLst/>
          </a:prstGeom>
        </p:spPr>
        <p:txBody>
          <a:bodyPr lIns="0" rIns="0"/>
          <a:lstStyle>
            <a:lvl1pPr marL="0" indent="0" algn="just">
              <a:buNone/>
              <a:defRPr sz="2400"/>
            </a:lvl1pPr>
          </a:lstStyle>
          <a:p>
            <a:pPr lvl="0"/>
            <a:r>
              <a:rPr lang="fr-FR" dirty="0"/>
              <a:t>(corps)</a:t>
            </a:r>
            <a:endParaRPr lang="en-US" dirty="0"/>
          </a:p>
        </p:txBody>
      </p:sp>
      <p:sp>
        <p:nvSpPr>
          <p:cNvPr id="9" name="Espace réservé du texte 20">
            <a:extLst>
              <a:ext uri="{FF2B5EF4-FFF2-40B4-BE49-F238E27FC236}">
                <a16:creationId xmlns:a16="http://schemas.microsoft.com/office/drawing/2014/main" id="{44D15313-1EBF-43FD-871F-C5777EF15B71}"/>
              </a:ext>
            </a:extLst>
          </p:cNvPr>
          <p:cNvSpPr>
            <a:spLocks noGrp="1"/>
          </p:cNvSpPr>
          <p:nvPr>
            <p:ph type="body" sz="quarter" idx="11" hasCustomPrompt="1"/>
          </p:nvPr>
        </p:nvSpPr>
        <p:spPr>
          <a:xfrm>
            <a:off x="1308098" y="225425"/>
            <a:ext cx="4716463" cy="1079500"/>
          </a:xfrm>
          <a:prstGeom prst="rect">
            <a:avLst/>
          </a:prstGeom>
        </p:spPr>
        <p:txBody>
          <a:bodyPr anchor="ctr"/>
          <a:lstStyle>
            <a:lvl1pPr marL="0" indent="0">
              <a:buNone/>
              <a:defRPr spc="300">
                <a:solidFill>
                  <a:schemeClr val="bg1"/>
                </a:solidFill>
                <a:latin typeface="+mj-lt"/>
              </a:defRPr>
            </a:lvl1pPr>
          </a:lstStyle>
          <a:p>
            <a:pPr lvl="0"/>
            <a:r>
              <a:rPr lang="fr-FR" dirty="0"/>
              <a:t>(ENTÊTE DE SLIDE)</a:t>
            </a:r>
            <a:endParaRPr lang="en-US" dirty="0"/>
          </a:p>
        </p:txBody>
      </p:sp>
    </p:spTree>
    <p:extLst>
      <p:ext uri="{BB962C8B-B14F-4D97-AF65-F5344CB8AC3E}">
        <p14:creationId xmlns:p14="http://schemas.microsoft.com/office/powerpoint/2010/main" val="79739721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Corps5">
    <p:spTree>
      <p:nvGrpSpPr>
        <p:cNvPr id="1" name=""/>
        <p:cNvGrpSpPr/>
        <p:nvPr/>
      </p:nvGrpSpPr>
      <p:grpSpPr>
        <a:xfrm>
          <a:off x="0" y="0"/>
          <a:ext cx="0" cy="0"/>
          <a:chOff x="0" y="0"/>
          <a:chExt cx="0" cy="0"/>
        </a:xfrm>
      </p:grpSpPr>
      <p:sp>
        <p:nvSpPr>
          <p:cNvPr id="15" name="Espace réservé du texte 14">
            <a:extLst>
              <a:ext uri="{FF2B5EF4-FFF2-40B4-BE49-F238E27FC236}">
                <a16:creationId xmlns:a16="http://schemas.microsoft.com/office/drawing/2014/main" id="{26795EAC-7870-4875-8103-F38FD9F5932F}"/>
              </a:ext>
            </a:extLst>
          </p:cNvPr>
          <p:cNvSpPr>
            <a:spLocks noGrp="1"/>
          </p:cNvSpPr>
          <p:nvPr>
            <p:ph type="body" sz="quarter" idx="10" hasCustomPrompt="1"/>
          </p:nvPr>
        </p:nvSpPr>
        <p:spPr>
          <a:xfrm>
            <a:off x="-1" y="6237288"/>
            <a:ext cx="6024562" cy="620711"/>
          </a:xfrm>
          <a:prstGeom prst="rect">
            <a:avLst/>
          </a:prstGeom>
        </p:spPr>
        <p:txBody>
          <a:bodyPr anchor="ctr"/>
          <a:lstStyle>
            <a:lvl1pPr marL="108000" indent="0">
              <a:buNone/>
              <a:defRPr sz="2400">
                <a:solidFill>
                  <a:schemeClr val="bg1"/>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fr-FR" dirty="0"/>
              <a:t>(position dans la présentation)</a:t>
            </a:r>
            <a:endParaRPr lang="en-US" dirty="0"/>
          </a:p>
        </p:txBody>
      </p:sp>
      <p:sp>
        <p:nvSpPr>
          <p:cNvPr id="17" name="Rectangle 16">
            <a:extLst>
              <a:ext uri="{FF2B5EF4-FFF2-40B4-BE49-F238E27FC236}">
                <a16:creationId xmlns:a16="http://schemas.microsoft.com/office/drawing/2014/main" id="{14D363CD-6D63-4B0B-9E25-F35D18AE85C8}"/>
              </a:ext>
            </a:extLst>
          </p:cNvPr>
          <p:cNvSpPr/>
          <p:nvPr userDrawn="1"/>
        </p:nvSpPr>
        <p:spPr>
          <a:xfrm>
            <a:off x="1308099" y="225425"/>
            <a:ext cx="4716463" cy="10795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022776F9-C241-4670-95E1-CA55F9DBB7C6}"/>
              </a:ext>
            </a:extLst>
          </p:cNvPr>
          <p:cNvSpPr/>
          <p:nvPr userDrawn="1"/>
        </p:nvSpPr>
        <p:spPr>
          <a:xfrm>
            <a:off x="0" y="225425"/>
            <a:ext cx="1308100" cy="107950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60F9F3A3-1DE7-4447-A032-E68EF16C9F21}"/>
              </a:ext>
            </a:extLst>
          </p:cNvPr>
          <p:cNvSpPr/>
          <p:nvPr userDrawn="1"/>
        </p:nvSpPr>
        <p:spPr>
          <a:xfrm>
            <a:off x="1308097" y="-1"/>
            <a:ext cx="4716466" cy="225425"/>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Espace réservé du texte 22">
            <a:extLst>
              <a:ext uri="{FF2B5EF4-FFF2-40B4-BE49-F238E27FC236}">
                <a16:creationId xmlns:a16="http://schemas.microsoft.com/office/drawing/2014/main" id="{A6057C9D-1809-4817-998E-F4DA4DB47C69}"/>
              </a:ext>
            </a:extLst>
          </p:cNvPr>
          <p:cNvSpPr>
            <a:spLocks noGrp="1"/>
          </p:cNvSpPr>
          <p:nvPr>
            <p:ph type="body" sz="quarter" idx="12" hasCustomPrompt="1"/>
          </p:nvPr>
        </p:nvSpPr>
        <p:spPr>
          <a:xfrm>
            <a:off x="1308099" y="1412875"/>
            <a:ext cx="4716463" cy="4824413"/>
          </a:xfrm>
          <a:prstGeom prst="rect">
            <a:avLst/>
          </a:prstGeom>
        </p:spPr>
        <p:txBody>
          <a:bodyPr lIns="0" rIns="0"/>
          <a:lstStyle>
            <a:lvl1pPr marL="0" indent="0" algn="just">
              <a:buNone/>
              <a:defRPr sz="2400"/>
            </a:lvl1pPr>
          </a:lstStyle>
          <a:p>
            <a:pPr lvl="0"/>
            <a:r>
              <a:rPr lang="fr-FR" dirty="0"/>
              <a:t>(corps)</a:t>
            </a:r>
            <a:endParaRPr lang="en-US" dirty="0"/>
          </a:p>
        </p:txBody>
      </p:sp>
      <p:sp>
        <p:nvSpPr>
          <p:cNvPr id="9" name="Espace réservé du texte 20">
            <a:extLst>
              <a:ext uri="{FF2B5EF4-FFF2-40B4-BE49-F238E27FC236}">
                <a16:creationId xmlns:a16="http://schemas.microsoft.com/office/drawing/2014/main" id="{31874A33-DB23-4FA0-9B79-A525EFD1A395}"/>
              </a:ext>
            </a:extLst>
          </p:cNvPr>
          <p:cNvSpPr>
            <a:spLocks noGrp="1"/>
          </p:cNvSpPr>
          <p:nvPr>
            <p:ph type="body" sz="quarter" idx="11" hasCustomPrompt="1"/>
          </p:nvPr>
        </p:nvSpPr>
        <p:spPr>
          <a:xfrm>
            <a:off x="1308098" y="225425"/>
            <a:ext cx="4716463" cy="1079500"/>
          </a:xfrm>
          <a:prstGeom prst="rect">
            <a:avLst/>
          </a:prstGeom>
        </p:spPr>
        <p:txBody>
          <a:bodyPr anchor="ctr"/>
          <a:lstStyle>
            <a:lvl1pPr marL="0" indent="0">
              <a:buNone/>
              <a:defRPr spc="300">
                <a:solidFill>
                  <a:schemeClr val="bg1"/>
                </a:solidFill>
                <a:latin typeface="+mj-lt"/>
              </a:defRPr>
            </a:lvl1pPr>
          </a:lstStyle>
          <a:p>
            <a:pPr lvl="0"/>
            <a:r>
              <a:rPr lang="fr-FR" dirty="0"/>
              <a:t>(ENTÊTE DE SLIDE)</a:t>
            </a:r>
            <a:endParaRPr lang="en-US" dirty="0"/>
          </a:p>
        </p:txBody>
      </p:sp>
    </p:spTree>
    <p:extLst>
      <p:ext uri="{BB962C8B-B14F-4D97-AF65-F5344CB8AC3E}">
        <p14:creationId xmlns:p14="http://schemas.microsoft.com/office/powerpoint/2010/main" val="27254941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0251ABA-AB36-4E3D-A66A-B9F5FEDEC69F}"/>
              </a:ext>
            </a:extLst>
          </p:cNvPr>
          <p:cNvSpPr/>
          <p:nvPr userDrawn="1"/>
        </p:nvSpPr>
        <p:spPr>
          <a:xfrm>
            <a:off x="2603500" y="1664493"/>
            <a:ext cx="2266950" cy="2278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1" name="Rectangle 10">
            <a:extLst>
              <a:ext uri="{FF2B5EF4-FFF2-40B4-BE49-F238E27FC236}">
                <a16:creationId xmlns:a16="http://schemas.microsoft.com/office/drawing/2014/main" id="{A8947240-D239-43BC-92B3-A5C13DB58E54}"/>
              </a:ext>
            </a:extLst>
          </p:cNvPr>
          <p:cNvSpPr/>
          <p:nvPr userDrawn="1"/>
        </p:nvSpPr>
        <p:spPr>
          <a:xfrm>
            <a:off x="228600" y="1673225"/>
            <a:ext cx="2266950" cy="22780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BF18A3B1-5B40-44A1-8CE4-F42EA5E83337}"/>
              </a:ext>
            </a:extLst>
          </p:cNvPr>
          <p:cNvSpPr/>
          <p:nvPr userDrawn="1"/>
        </p:nvSpPr>
        <p:spPr>
          <a:xfrm>
            <a:off x="4978400" y="1664493"/>
            <a:ext cx="2266950" cy="22780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3"/>
              </a:solidFill>
            </a:endParaRPr>
          </a:p>
        </p:txBody>
      </p:sp>
      <p:sp>
        <p:nvSpPr>
          <p:cNvPr id="23" name="Rectangle 22">
            <a:extLst>
              <a:ext uri="{FF2B5EF4-FFF2-40B4-BE49-F238E27FC236}">
                <a16:creationId xmlns:a16="http://schemas.microsoft.com/office/drawing/2014/main" id="{191FCFAC-9F70-4686-A0CE-E13BC2E7F1C5}"/>
              </a:ext>
            </a:extLst>
          </p:cNvPr>
          <p:cNvSpPr/>
          <p:nvPr userDrawn="1"/>
        </p:nvSpPr>
        <p:spPr>
          <a:xfrm>
            <a:off x="0" y="6237288"/>
            <a:ext cx="12192000" cy="62071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7C7C0843-BA24-4216-B6BB-876607CAF6D3}"/>
              </a:ext>
            </a:extLst>
          </p:cNvPr>
          <p:cNvSpPr/>
          <p:nvPr userDrawn="1"/>
        </p:nvSpPr>
        <p:spPr>
          <a:xfrm>
            <a:off x="7353300" y="1664493"/>
            <a:ext cx="2266950" cy="22780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4"/>
              </a:solidFill>
            </a:endParaRPr>
          </a:p>
        </p:txBody>
      </p:sp>
      <p:sp>
        <p:nvSpPr>
          <p:cNvPr id="26" name="Rectangle 25">
            <a:extLst>
              <a:ext uri="{FF2B5EF4-FFF2-40B4-BE49-F238E27FC236}">
                <a16:creationId xmlns:a16="http://schemas.microsoft.com/office/drawing/2014/main" id="{9FAAC256-A27F-4B4D-ABCA-948727E3BABC}"/>
              </a:ext>
            </a:extLst>
          </p:cNvPr>
          <p:cNvSpPr/>
          <p:nvPr userDrawn="1"/>
        </p:nvSpPr>
        <p:spPr>
          <a:xfrm>
            <a:off x="9728200" y="1664493"/>
            <a:ext cx="2266950" cy="22780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solidFill>
            </a:endParaRPr>
          </a:p>
        </p:txBody>
      </p:sp>
      <p:sp>
        <p:nvSpPr>
          <p:cNvPr id="27" name="Espace réservé du texte 24">
            <a:extLst>
              <a:ext uri="{FF2B5EF4-FFF2-40B4-BE49-F238E27FC236}">
                <a16:creationId xmlns:a16="http://schemas.microsoft.com/office/drawing/2014/main" id="{2F2E38A2-F03E-41C7-A83A-CC3725829377}"/>
              </a:ext>
            </a:extLst>
          </p:cNvPr>
          <p:cNvSpPr>
            <a:spLocks noGrp="1"/>
          </p:cNvSpPr>
          <p:nvPr>
            <p:ph type="body" sz="quarter" idx="10" hasCustomPrompt="1"/>
          </p:nvPr>
        </p:nvSpPr>
        <p:spPr>
          <a:xfrm>
            <a:off x="228600" y="2185861"/>
            <a:ext cx="2266950" cy="207681"/>
          </a:xfrm>
          <a:prstGeom prst="rect">
            <a:avLst/>
          </a:prstGeom>
        </p:spPr>
        <p:txBody>
          <a:bodyPr lIns="0" tIns="0" rIns="0" bIns="0" anchor="b"/>
          <a:lstStyle>
            <a:lvl1pPr marL="0" indent="0">
              <a:buNone/>
              <a:defRPr sz="1600" b="1">
                <a:solidFill>
                  <a:schemeClr val="accent1"/>
                </a:solidFill>
                <a:latin typeface="+mn-lt"/>
              </a:defRPr>
            </a:lvl1pPr>
          </a:lstStyle>
          <a:p>
            <a:pPr lvl="0"/>
            <a:r>
              <a:rPr lang="fr-FR" dirty="0"/>
              <a:t>(Titre de la Section)</a:t>
            </a:r>
          </a:p>
        </p:txBody>
      </p:sp>
      <p:sp>
        <p:nvSpPr>
          <p:cNvPr id="2" name="ZoneTexte 1">
            <a:extLst>
              <a:ext uri="{FF2B5EF4-FFF2-40B4-BE49-F238E27FC236}">
                <a16:creationId xmlns:a16="http://schemas.microsoft.com/office/drawing/2014/main" id="{2FA79CCF-3B51-4196-A650-A3F1A1A22A3D}"/>
              </a:ext>
            </a:extLst>
          </p:cNvPr>
          <p:cNvSpPr txBox="1"/>
          <p:nvPr userDrawn="1"/>
        </p:nvSpPr>
        <p:spPr>
          <a:xfrm>
            <a:off x="228600" y="736600"/>
            <a:ext cx="11766550" cy="707886"/>
          </a:xfrm>
          <a:prstGeom prst="rect">
            <a:avLst/>
          </a:prstGeom>
          <a:noFill/>
        </p:spPr>
        <p:txBody>
          <a:bodyPr wrap="square" rtlCol="0">
            <a:spAutoFit/>
          </a:bodyPr>
          <a:lstStyle/>
          <a:p>
            <a:r>
              <a:rPr lang="fr-FR" sz="4000" spc="300" dirty="0">
                <a:latin typeface="+mj-lt"/>
              </a:rPr>
              <a:t>AGENDA</a:t>
            </a:r>
            <a:endParaRPr lang="en-US" sz="4000" spc="300" dirty="0">
              <a:latin typeface="+mj-lt"/>
            </a:endParaRPr>
          </a:p>
        </p:txBody>
      </p:sp>
      <p:sp>
        <p:nvSpPr>
          <p:cNvPr id="29" name="ZoneTexte 28">
            <a:extLst>
              <a:ext uri="{FF2B5EF4-FFF2-40B4-BE49-F238E27FC236}">
                <a16:creationId xmlns:a16="http://schemas.microsoft.com/office/drawing/2014/main" id="{4229F514-83DA-4D58-B76C-CC9EFFE9AD9B}"/>
              </a:ext>
            </a:extLst>
          </p:cNvPr>
          <p:cNvSpPr txBox="1"/>
          <p:nvPr userDrawn="1"/>
        </p:nvSpPr>
        <p:spPr>
          <a:xfrm>
            <a:off x="228600" y="1892300"/>
            <a:ext cx="2266950" cy="307777"/>
          </a:xfrm>
          <a:prstGeom prst="rect">
            <a:avLst/>
          </a:prstGeom>
          <a:noFill/>
        </p:spPr>
        <p:txBody>
          <a:bodyPr wrap="square" lIns="0" tIns="0" rIns="0" bIns="0" rtlCol="0" anchor="b">
            <a:spAutoFit/>
          </a:bodyPr>
          <a:lstStyle/>
          <a:p>
            <a:pPr algn="l"/>
            <a:r>
              <a:rPr lang="fr-FR" sz="2000" dirty="0">
                <a:solidFill>
                  <a:schemeClr val="accent1"/>
                </a:solidFill>
                <a:latin typeface="+mj-lt"/>
              </a:rPr>
              <a:t>01</a:t>
            </a:r>
            <a:endParaRPr lang="en-US" sz="2000" dirty="0">
              <a:solidFill>
                <a:schemeClr val="accent1"/>
              </a:solidFill>
              <a:latin typeface="+mj-lt"/>
            </a:endParaRPr>
          </a:p>
        </p:txBody>
      </p:sp>
      <p:sp>
        <p:nvSpPr>
          <p:cNvPr id="30" name="ZoneTexte 29">
            <a:extLst>
              <a:ext uri="{FF2B5EF4-FFF2-40B4-BE49-F238E27FC236}">
                <a16:creationId xmlns:a16="http://schemas.microsoft.com/office/drawing/2014/main" id="{3A88AEB2-8529-43FD-907C-EE4F8ED62CD7}"/>
              </a:ext>
            </a:extLst>
          </p:cNvPr>
          <p:cNvSpPr txBox="1"/>
          <p:nvPr userDrawn="1"/>
        </p:nvSpPr>
        <p:spPr>
          <a:xfrm>
            <a:off x="2603500" y="1892300"/>
            <a:ext cx="2266950" cy="307777"/>
          </a:xfrm>
          <a:prstGeom prst="rect">
            <a:avLst/>
          </a:prstGeom>
          <a:noFill/>
        </p:spPr>
        <p:txBody>
          <a:bodyPr wrap="square" lIns="0" tIns="0" rIns="0" bIns="0" rtlCol="0" anchor="b">
            <a:spAutoFit/>
          </a:bodyPr>
          <a:lstStyle/>
          <a:p>
            <a:pPr algn="l"/>
            <a:r>
              <a:rPr lang="fr-FR" sz="2000" dirty="0">
                <a:solidFill>
                  <a:schemeClr val="accent2"/>
                </a:solidFill>
                <a:latin typeface="+mj-lt"/>
              </a:rPr>
              <a:t>02</a:t>
            </a:r>
            <a:endParaRPr lang="en-US" sz="2000" dirty="0">
              <a:solidFill>
                <a:schemeClr val="accent2"/>
              </a:solidFill>
              <a:latin typeface="+mj-lt"/>
            </a:endParaRPr>
          </a:p>
        </p:txBody>
      </p:sp>
      <p:sp>
        <p:nvSpPr>
          <p:cNvPr id="31" name="ZoneTexte 30">
            <a:extLst>
              <a:ext uri="{FF2B5EF4-FFF2-40B4-BE49-F238E27FC236}">
                <a16:creationId xmlns:a16="http://schemas.microsoft.com/office/drawing/2014/main" id="{F18EDF2B-FA92-4903-8CCF-F692EB5F7054}"/>
              </a:ext>
            </a:extLst>
          </p:cNvPr>
          <p:cNvSpPr txBox="1"/>
          <p:nvPr userDrawn="1"/>
        </p:nvSpPr>
        <p:spPr>
          <a:xfrm>
            <a:off x="4978400" y="1892300"/>
            <a:ext cx="2266950" cy="307777"/>
          </a:xfrm>
          <a:prstGeom prst="rect">
            <a:avLst/>
          </a:prstGeom>
          <a:noFill/>
        </p:spPr>
        <p:txBody>
          <a:bodyPr wrap="square" lIns="0" tIns="0" rIns="0" bIns="0" rtlCol="0" anchor="b">
            <a:spAutoFit/>
          </a:bodyPr>
          <a:lstStyle/>
          <a:p>
            <a:pPr algn="l"/>
            <a:r>
              <a:rPr lang="fr-FR" sz="2000" dirty="0">
                <a:solidFill>
                  <a:schemeClr val="accent3"/>
                </a:solidFill>
                <a:latin typeface="+mj-lt"/>
              </a:rPr>
              <a:t>03</a:t>
            </a:r>
            <a:endParaRPr lang="en-US" sz="2000" dirty="0">
              <a:solidFill>
                <a:schemeClr val="accent3"/>
              </a:solidFill>
              <a:latin typeface="+mj-lt"/>
            </a:endParaRPr>
          </a:p>
        </p:txBody>
      </p:sp>
      <p:sp>
        <p:nvSpPr>
          <p:cNvPr id="32" name="ZoneTexte 31">
            <a:extLst>
              <a:ext uri="{FF2B5EF4-FFF2-40B4-BE49-F238E27FC236}">
                <a16:creationId xmlns:a16="http://schemas.microsoft.com/office/drawing/2014/main" id="{23258FEA-E34E-4B3D-AEA1-4323A6D339C4}"/>
              </a:ext>
            </a:extLst>
          </p:cNvPr>
          <p:cNvSpPr txBox="1"/>
          <p:nvPr userDrawn="1"/>
        </p:nvSpPr>
        <p:spPr>
          <a:xfrm>
            <a:off x="7353300" y="1892300"/>
            <a:ext cx="2266950" cy="307777"/>
          </a:xfrm>
          <a:prstGeom prst="rect">
            <a:avLst/>
          </a:prstGeom>
          <a:noFill/>
        </p:spPr>
        <p:txBody>
          <a:bodyPr wrap="square" lIns="0" tIns="0" rIns="0" bIns="0" rtlCol="0" anchor="b">
            <a:spAutoFit/>
          </a:bodyPr>
          <a:lstStyle/>
          <a:p>
            <a:pPr algn="l"/>
            <a:r>
              <a:rPr lang="fr-FR" sz="2000" dirty="0">
                <a:solidFill>
                  <a:schemeClr val="accent4"/>
                </a:solidFill>
                <a:latin typeface="+mj-lt"/>
              </a:rPr>
              <a:t>04</a:t>
            </a:r>
            <a:endParaRPr lang="en-US" sz="2000" dirty="0">
              <a:solidFill>
                <a:schemeClr val="accent4"/>
              </a:solidFill>
              <a:latin typeface="+mj-lt"/>
            </a:endParaRPr>
          </a:p>
        </p:txBody>
      </p:sp>
      <p:sp>
        <p:nvSpPr>
          <p:cNvPr id="33" name="ZoneTexte 32">
            <a:extLst>
              <a:ext uri="{FF2B5EF4-FFF2-40B4-BE49-F238E27FC236}">
                <a16:creationId xmlns:a16="http://schemas.microsoft.com/office/drawing/2014/main" id="{3D9B5C70-FFF7-4B8E-B280-3FE62067E6CD}"/>
              </a:ext>
            </a:extLst>
          </p:cNvPr>
          <p:cNvSpPr txBox="1"/>
          <p:nvPr userDrawn="1"/>
        </p:nvSpPr>
        <p:spPr>
          <a:xfrm>
            <a:off x="9728200" y="1892300"/>
            <a:ext cx="2266950" cy="307777"/>
          </a:xfrm>
          <a:prstGeom prst="rect">
            <a:avLst/>
          </a:prstGeom>
          <a:noFill/>
        </p:spPr>
        <p:txBody>
          <a:bodyPr wrap="square" lIns="0" tIns="0" rIns="0" bIns="0" rtlCol="0" anchor="b">
            <a:spAutoFit/>
          </a:bodyPr>
          <a:lstStyle/>
          <a:p>
            <a:pPr algn="l"/>
            <a:r>
              <a:rPr lang="fr-FR" sz="2000" dirty="0">
                <a:solidFill>
                  <a:schemeClr val="accent5"/>
                </a:solidFill>
                <a:latin typeface="+mj-lt"/>
              </a:rPr>
              <a:t>05</a:t>
            </a:r>
            <a:endParaRPr lang="en-US" sz="2000" dirty="0">
              <a:solidFill>
                <a:schemeClr val="accent5"/>
              </a:solidFill>
              <a:latin typeface="+mj-lt"/>
            </a:endParaRPr>
          </a:p>
        </p:txBody>
      </p:sp>
      <p:sp>
        <p:nvSpPr>
          <p:cNvPr id="34" name="Espace réservé du texte 24">
            <a:extLst>
              <a:ext uri="{FF2B5EF4-FFF2-40B4-BE49-F238E27FC236}">
                <a16:creationId xmlns:a16="http://schemas.microsoft.com/office/drawing/2014/main" id="{18BDECBD-5DD6-4C5A-AFC6-D859B720FDF5}"/>
              </a:ext>
            </a:extLst>
          </p:cNvPr>
          <p:cNvSpPr>
            <a:spLocks noGrp="1"/>
          </p:cNvSpPr>
          <p:nvPr>
            <p:ph type="body" sz="quarter" idx="11" hasCustomPrompt="1"/>
          </p:nvPr>
        </p:nvSpPr>
        <p:spPr>
          <a:xfrm>
            <a:off x="228600" y="2405828"/>
            <a:ext cx="2266950" cy="787400"/>
          </a:xfrm>
          <a:prstGeom prst="rect">
            <a:avLst/>
          </a:prstGeom>
        </p:spPr>
        <p:txBody>
          <a:bodyPr lIns="0" tIns="0" rIns="0" bIns="0" anchor="t"/>
          <a:lstStyle>
            <a:lvl1pPr marL="0" indent="0">
              <a:buNone/>
              <a:defRPr sz="1600" b="0">
                <a:solidFill>
                  <a:schemeClr val="tx2"/>
                </a:solidFill>
                <a:latin typeface="+mn-lt"/>
              </a:defRPr>
            </a:lvl1pPr>
          </a:lstStyle>
          <a:p>
            <a:pPr lvl="0"/>
            <a:r>
              <a:rPr lang="fr-FR" dirty="0"/>
              <a:t>(corps de la section)</a:t>
            </a:r>
          </a:p>
        </p:txBody>
      </p:sp>
      <p:sp>
        <p:nvSpPr>
          <p:cNvPr id="35" name="Espace réservé du texte 24">
            <a:extLst>
              <a:ext uri="{FF2B5EF4-FFF2-40B4-BE49-F238E27FC236}">
                <a16:creationId xmlns:a16="http://schemas.microsoft.com/office/drawing/2014/main" id="{1CD5B40B-AD6F-4694-9E87-32A3ED9F8FA8}"/>
              </a:ext>
            </a:extLst>
          </p:cNvPr>
          <p:cNvSpPr>
            <a:spLocks noGrp="1"/>
          </p:cNvSpPr>
          <p:nvPr>
            <p:ph type="body" sz="quarter" idx="12" hasCustomPrompt="1"/>
          </p:nvPr>
        </p:nvSpPr>
        <p:spPr>
          <a:xfrm>
            <a:off x="2603500" y="2185861"/>
            <a:ext cx="2266950" cy="207681"/>
          </a:xfrm>
          <a:prstGeom prst="rect">
            <a:avLst/>
          </a:prstGeom>
        </p:spPr>
        <p:txBody>
          <a:bodyPr lIns="0" tIns="0" rIns="0" bIns="0" anchor="b"/>
          <a:lstStyle>
            <a:lvl1pPr marL="0" indent="0">
              <a:buNone/>
              <a:defRPr sz="1600" b="1">
                <a:solidFill>
                  <a:schemeClr val="accent2"/>
                </a:solidFill>
                <a:latin typeface="+mn-lt"/>
              </a:defRPr>
            </a:lvl1pPr>
          </a:lstStyle>
          <a:p>
            <a:pPr lvl="0"/>
            <a:r>
              <a:rPr lang="fr-FR" dirty="0"/>
              <a:t>(Titre de la Section)</a:t>
            </a:r>
          </a:p>
        </p:txBody>
      </p:sp>
      <p:sp>
        <p:nvSpPr>
          <p:cNvPr id="36" name="Espace réservé du texte 24">
            <a:extLst>
              <a:ext uri="{FF2B5EF4-FFF2-40B4-BE49-F238E27FC236}">
                <a16:creationId xmlns:a16="http://schemas.microsoft.com/office/drawing/2014/main" id="{F32EF3E1-93D3-42DB-B62B-D0217F0ACF76}"/>
              </a:ext>
            </a:extLst>
          </p:cNvPr>
          <p:cNvSpPr>
            <a:spLocks noGrp="1"/>
          </p:cNvSpPr>
          <p:nvPr>
            <p:ph type="body" sz="quarter" idx="13" hasCustomPrompt="1"/>
          </p:nvPr>
        </p:nvSpPr>
        <p:spPr>
          <a:xfrm>
            <a:off x="2603500" y="2405828"/>
            <a:ext cx="2266950" cy="787400"/>
          </a:xfrm>
          <a:prstGeom prst="rect">
            <a:avLst/>
          </a:prstGeom>
        </p:spPr>
        <p:txBody>
          <a:bodyPr lIns="0" tIns="0" rIns="0" bIns="0" anchor="t"/>
          <a:lstStyle>
            <a:lvl1pPr marL="0" indent="0">
              <a:buNone/>
              <a:defRPr sz="1600" b="0">
                <a:solidFill>
                  <a:schemeClr val="tx2"/>
                </a:solidFill>
                <a:latin typeface="+mn-lt"/>
              </a:defRPr>
            </a:lvl1pPr>
          </a:lstStyle>
          <a:p>
            <a:pPr lvl="0"/>
            <a:r>
              <a:rPr lang="fr-FR" dirty="0"/>
              <a:t>(corps de la section)</a:t>
            </a:r>
          </a:p>
        </p:txBody>
      </p:sp>
      <p:sp>
        <p:nvSpPr>
          <p:cNvPr id="37" name="Espace réservé du texte 24">
            <a:extLst>
              <a:ext uri="{FF2B5EF4-FFF2-40B4-BE49-F238E27FC236}">
                <a16:creationId xmlns:a16="http://schemas.microsoft.com/office/drawing/2014/main" id="{E3FC79C0-C7BF-49FB-ADDB-23798B517BEE}"/>
              </a:ext>
            </a:extLst>
          </p:cNvPr>
          <p:cNvSpPr>
            <a:spLocks noGrp="1"/>
          </p:cNvSpPr>
          <p:nvPr>
            <p:ph type="body" sz="quarter" idx="14" hasCustomPrompt="1"/>
          </p:nvPr>
        </p:nvSpPr>
        <p:spPr>
          <a:xfrm>
            <a:off x="4978400" y="2185861"/>
            <a:ext cx="2266950" cy="207681"/>
          </a:xfrm>
          <a:prstGeom prst="rect">
            <a:avLst/>
          </a:prstGeom>
        </p:spPr>
        <p:txBody>
          <a:bodyPr lIns="0" tIns="0" rIns="0" bIns="0" anchor="b"/>
          <a:lstStyle>
            <a:lvl1pPr marL="0" indent="0">
              <a:buNone/>
              <a:defRPr sz="1600" b="1">
                <a:solidFill>
                  <a:schemeClr val="accent3"/>
                </a:solidFill>
                <a:latin typeface="+mn-lt"/>
              </a:defRPr>
            </a:lvl1pPr>
          </a:lstStyle>
          <a:p>
            <a:pPr lvl="0"/>
            <a:r>
              <a:rPr lang="fr-FR" dirty="0"/>
              <a:t>(Titre de la Section)</a:t>
            </a:r>
          </a:p>
        </p:txBody>
      </p:sp>
      <p:sp>
        <p:nvSpPr>
          <p:cNvPr id="38" name="Espace réservé du texte 24">
            <a:extLst>
              <a:ext uri="{FF2B5EF4-FFF2-40B4-BE49-F238E27FC236}">
                <a16:creationId xmlns:a16="http://schemas.microsoft.com/office/drawing/2014/main" id="{B81064E0-FA21-490C-B2F7-AEF462E53589}"/>
              </a:ext>
            </a:extLst>
          </p:cNvPr>
          <p:cNvSpPr>
            <a:spLocks noGrp="1"/>
          </p:cNvSpPr>
          <p:nvPr>
            <p:ph type="body" sz="quarter" idx="15" hasCustomPrompt="1"/>
          </p:nvPr>
        </p:nvSpPr>
        <p:spPr>
          <a:xfrm>
            <a:off x="4978400" y="2405828"/>
            <a:ext cx="2266950" cy="787400"/>
          </a:xfrm>
          <a:prstGeom prst="rect">
            <a:avLst/>
          </a:prstGeom>
        </p:spPr>
        <p:txBody>
          <a:bodyPr lIns="0" tIns="0" rIns="0" bIns="0" anchor="t"/>
          <a:lstStyle>
            <a:lvl1pPr marL="0" indent="0">
              <a:buNone/>
              <a:defRPr sz="1600" b="0">
                <a:solidFill>
                  <a:schemeClr val="tx2"/>
                </a:solidFill>
                <a:latin typeface="+mn-lt"/>
              </a:defRPr>
            </a:lvl1pPr>
          </a:lstStyle>
          <a:p>
            <a:pPr lvl="0"/>
            <a:r>
              <a:rPr lang="fr-FR" dirty="0"/>
              <a:t>(corps de la section)</a:t>
            </a:r>
          </a:p>
        </p:txBody>
      </p:sp>
      <p:sp>
        <p:nvSpPr>
          <p:cNvPr id="39" name="Espace réservé du texte 24">
            <a:extLst>
              <a:ext uri="{FF2B5EF4-FFF2-40B4-BE49-F238E27FC236}">
                <a16:creationId xmlns:a16="http://schemas.microsoft.com/office/drawing/2014/main" id="{83C3EB28-CCCB-42A3-8A96-9FB5932C395D}"/>
              </a:ext>
            </a:extLst>
          </p:cNvPr>
          <p:cNvSpPr>
            <a:spLocks noGrp="1"/>
          </p:cNvSpPr>
          <p:nvPr>
            <p:ph type="body" sz="quarter" idx="16" hasCustomPrompt="1"/>
          </p:nvPr>
        </p:nvSpPr>
        <p:spPr>
          <a:xfrm>
            <a:off x="7353300" y="2185861"/>
            <a:ext cx="2266950" cy="207681"/>
          </a:xfrm>
          <a:prstGeom prst="rect">
            <a:avLst/>
          </a:prstGeom>
        </p:spPr>
        <p:txBody>
          <a:bodyPr lIns="0" tIns="0" rIns="0" bIns="0" anchor="b"/>
          <a:lstStyle>
            <a:lvl1pPr marL="0" indent="0">
              <a:buNone/>
              <a:defRPr sz="1600" b="1">
                <a:solidFill>
                  <a:schemeClr val="accent4"/>
                </a:solidFill>
                <a:latin typeface="+mn-lt"/>
              </a:defRPr>
            </a:lvl1pPr>
          </a:lstStyle>
          <a:p>
            <a:pPr lvl="0"/>
            <a:r>
              <a:rPr lang="fr-FR" dirty="0"/>
              <a:t>(Titre de la Section)</a:t>
            </a:r>
          </a:p>
        </p:txBody>
      </p:sp>
      <p:sp>
        <p:nvSpPr>
          <p:cNvPr id="40" name="Espace réservé du texte 24">
            <a:extLst>
              <a:ext uri="{FF2B5EF4-FFF2-40B4-BE49-F238E27FC236}">
                <a16:creationId xmlns:a16="http://schemas.microsoft.com/office/drawing/2014/main" id="{1A261973-1BCE-43AA-9D31-9CD62C9DCE60}"/>
              </a:ext>
            </a:extLst>
          </p:cNvPr>
          <p:cNvSpPr>
            <a:spLocks noGrp="1"/>
          </p:cNvSpPr>
          <p:nvPr>
            <p:ph type="body" sz="quarter" idx="17" hasCustomPrompt="1"/>
          </p:nvPr>
        </p:nvSpPr>
        <p:spPr>
          <a:xfrm>
            <a:off x="7353300" y="2405828"/>
            <a:ext cx="2266950" cy="787400"/>
          </a:xfrm>
          <a:prstGeom prst="rect">
            <a:avLst/>
          </a:prstGeom>
        </p:spPr>
        <p:txBody>
          <a:bodyPr lIns="0" tIns="0" rIns="0" bIns="0" anchor="t"/>
          <a:lstStyle>
            <a:lvl1pPr marL="0" indent="0">
              <a:buNone/>
              <a:defRPr sz="1600" b="0">
                <a:solidFill>
                  <a:schemeClr val="tx2"/>
                </a:solidFill>
                <a:latin typeface="+mn-lt"/>
              </a:defRPr>
            </a:lvl1pPr>
          </a:lstStyle>
          <a:p>
            <a:pPr lvl="0"/>
            <a:r>
              <a:rPr lang="fr-FR" dirty="0"/>
              <a:t>(corps de la section)</a:t>
            </a:r>
          </a:p>
        </p:txBody>
      </p:sp>
      <p:sp>
        <p:nvSpPr>
          <p:cNvPr id="41" name="Espace réservé du texte 24">
            <a:extLst>
              <a:ext uri="{FF2B5EF4-FFF2-40B4-BE49-F238E27FC236}">
                <a16:creationId xmlns:a16="http://schemas.microsoft.com/office/drawing/2014/main" id="{E3981F23-C1DF-4B07-8CD2-71ED315661E3}"/>
              </a:ext>
            </a:extLst>
          </p:cNvPr>
          <p:cNvSpPr>
            <a:spLocks noGrp="1"/>
          </p:cNvSpPr>
          <p:nvPr>
            <p:ph type="body" sz="quarter" idx="18" hasCustomPrompt="1"/>
          </p:nvPr>
        </p:nvSpPr>
        <p:spPr>
          <a:xfrm>
            <a:off x="9728200" y="2185861"/>
            <a:ext cx="2266950" cy="207681"/>
          </a:xfrm>
          <a:prstGeom prst="rect">
            <a:avLst/>
          </a:prstGeom>
        </p:spPr>
        <p:txBody>
          <a:bodyPr lIns="0" tIns="0" rIns="0" bIns="0" anchor="b"/>
          <a:lstStyle>
            <a:lvl1pPr marL="0" indent="0">
              <a:buNone/>
              <a:defRPr sz="1600" b="1">
                <a:solidFill>
                  <a:schemeClr val="accent5"/>
                </a:solidFill>
                <a:latin typeface="+mn-lt"/>
              </a:defRPr>
            </a:lvl1pPr>
          </a:lstStyle>
          <a:p>
            <a:pPr lvl="0"/>
            <a:r>
              <a:rPr lang="fr-FR" dirty="0"/>
              <a:t>(Titre de la Section)</a:t>
            </a:r>
          </a:p>
        </p:txBody>
      </p:sp>
      <p:sp>
        <p:nvSpPr>
          <p:cNvPr id="42" name="Espace réservé du texte 24">
            <a:extLst>
              <a:ext uri="{FF2B5EF4-FFF2-40B4-BE49-F238E27FC236}">
                <a16:creationId xmlns:a16="http://schemas.microsoft.com/office/drawing/2014/main" id="{833308C4-372A-4EF0-8D63-D87F458B0F8A}"/>
              </a:ext>
            </a:extLst>
          </p:cNvPr>
          <p:cNvSpPr>
            <a:spLocks noGrp="1"/>
          </p:cNvSpPr>
          <p:nvPr>
            <p:ph type="body" sz="quarter" idx="19" hasCustomPrompt="1"/>
          </p:nvPr>
        </p:nvSpPr>
        <p:spPr>
          <a:xfrm>
            <a:off x="9728200" y="2405828"/>
            <a:ext cx="2266950" cy="787400"/>
          </a:xfrm>
          <a:prstGeom prst="rect">
            <a:avLst/>
          </a:prstGeom>
        </p:spPr>
        <p:txBody>
          <a:bodyPr lIns="0" tIns="0" rIns="0" bIns="0" anchor="t"/>
          <a:lstStyle>
            <a:lvl1pPr marL="0" indent="0">
              <a:buNone/>
              <a:defRPr sz="1600" b="0">
                <a:solidFill>
                  <a:schemeClr val="tx2"/>
                </a:solidFill>
                <a:latin typeface="+mn-lt"/>
              </a:defRPr>
            </a:lvl1pPr>
          </a:lstStyle>
          <a:p>
            <a:pPr lvl="0"/>
            <a:r>
              <a:rPr lang="fr-FR" dirty="0"/>
              <a:t>(corps de la section)</a:t>
            </a:r>
          </a:p>
        </p:txBody>
      </p:sp>
      <p:sp>
        <p:nvSpPr>
          <p:cNvPr id="43" name="Rectangle 42">
            <a:extLst>
              <a:ext uri="{FF2B5EF4-FFF2-40B4-BE49-F238E27FC236}">
                <a16:creationId xmlns:a16="http://schemas.microsoft.com/office/drawing/2014/main" id="{072414CC-2F9F-4801-8C01-F191EE0AE12A}"/>
              </a:ext>
            </a:extLst>
          </p:cNvPr>
          <p:cNvSpPr/>
          <p:nvPr userDrawn="1"/>
        </p:nvSpPr>
        <p:spPr>
          <a:xfrm>
            <a:off x="2603500" y="3714351"/>
            <a:ext cx="2266950" cy="22780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44" name="Rectangle 43">
            <a:extLst>
              <a:ext uri="{FF2B5EF4-FFF2-40B4-BE49-F238E27FC236}">
                <a16:creationId xmlns:a16="http://schemas.microsoft.com/office/drawing/2014/main" id="{48AA3234-4658-4DF0-B191-639848DBA919}"/>
              </a:ext>
            </a:extLst>
          </p:cNvPr>
          <p:cNvSpPr/>
          <p:nvPr userDrawn="1"/>
        </p:nvSpPr>
        <p:spPr>
          <a:xfrm>
            <a:off x="228600" y="3723083"/>
            <a:ext cx="2266950" cy="22780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724F488A-1A2E-4426-B1CC-831802BEEED4}"/>
              </a:ext>
            </a:extLst>
          </p:cNvPr>
          <p:cNvSpPr/>
          <p:nvPr userDrawn="1"/>
        </p:nvSpPr>
        <p:spPr>
          <a:xfrm>
            <a:off x="4978400" y="3714351"/>
            <a:ext cx="2266950" cy="2278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3"/>
              </a:solidFill>
            </a:endParaRPr>
          </a:p>
        </p:txBody>
      </p:sp>
      <p:sp>
        <p:nvSpPr>
          <p:cNvPr id="46" name="Rectangle 45">
            <a:extLst>
              <a:ext uri="{FF2B5EF4-FFF2-40B4-BE49-F238E27FC236}">
                <a16:creationId xmlns:a16="http://schemas.microsoft.com/office/drawing/2014/main" id="{8CBFF744-3A00-493C-83A3-5AB3AF3FE832}"/>
              </a:ext>
            </a:extLst>
          </p:cNvPr>
          <p:cNvSpPr/>
          <p:nvPr userDrawn="1"/>
        </p:nvSpPr>
        <p:spPr>
          <a:xfrm>
            <a:off x="7353300" y="3714351"/>
            <a:ext cx="2266950" cy="22780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4"/>
              </a:solidFill>
            </a:endParaRPr>
          </a:p>
        </p:txBody>
      </p:sp>
      <p:sp>
        <p:nvSpPr>
          <p:cNvPr id="47" name="Rectangle 46">
            <a:extLst>
              <a:ext uri="{FF2B5EF4-FFF2-40B4-BE49-F238E27FC236}">
                <a16:creationId xmlns:a16="http://schemas.microsoft.com/office/drawing/2014/main" id="{992A1C5D-0E3B-4879-A177-18D4C58CE7DB}"/>
              </a:ext>
            </a:extLst>
          </p:cNvPr>
          <p:cNvSpPr/>
          <p:nvPr userDrawn="1"/>
        </p:nvSpPr>
        <p:spPr>
          <a:xfrm>
            <a:off x="9728200" y="3714351"/>
            <a:ext cx="2266950" cy="22780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solidFill>
            </a:endParaRPr>
          </a:p>
        </p:txBody>
      </p:sp>
      <p:sp>
        <p:nvSpPr>
          <p:cNvPr id="48" name="Espace réservé du texte 24">
            <a:extLst>
              <a:ext uri="{FF2B5EF4-FFF2-40B4-BE49-F238E27FC236}">
                <a16:creationId xmlns:a16="http://schemas.microsoft.com/office/drawing/2014/main" id="{1587E335-F358-4C71-B83A-440B1EFE616A}"/>
              </a:ext>
            </a:extLst>
          </p:cNvPr>
          <p:cNvSpPr>
            <a:spLocks noGrp="1"/>
          </p:cNvSpPr>
          <p:nvPr>
            <p:ph type="body" sz="quarter" idx="20" hasCustomPrompt="1"/>
          </p:nvPr>
        </p:nvSpPr>
        <p:spPr>
          <a:xfrm>
            <a:off x="228600" y="4235719"/>
            <a:ext cx="2266950" cy="207681"/>
          </a:xfrm>
          <a:prstGeom prst="rect">
            <a:avLst/>
          </a:prstGeom>
        </p:spPr>
        <p:txBody>
          <a:bodyPr lIns="0" tIns="0" rIns="0" bIns="0" anchor="b"/>
          <a:lstStyle>
            <a:lvl1pPr marL="0" indent="0">
              <a:buNone/>
              <a:defRPr sz="1600" b="1">
                <a:solidFill>
                  <a:schemeClr val="accent6"/>
                </a:solidFill>
                <a:latin typeface="+mn-lt"/>
              </a:defRPr>
            </a:lvl1pPr>
          </a:lstStyle>
          <a:p>
            <a:pPr lvl="0"/>
            <a:r>
              <a:rPr lang="fr-FR" dirty="0"/>
              <a:t>(Titre de la Section)</a:t>
            </a:r>
          </a:p>
        </p:txBody>
      </p:sp>
      <p:sp>
        <p:nvSpPr>
          <p:cNvPr id="49" name="ZoneTexte 48">
            <a:extLst>
              <a:ext uri="{FF2B5EF4-FFF2-40B4-BE49-F238E27FC236}">
                <a16:creationId xmlns:a16="http://schemas.microsoft.com/office/drawing/2014/main" id="{1BF974C9-D198-4561-B1DF-36249BD60D09}"/>
              </a:ext>
            </a:extLst>
          </p:cNvPr>
          <p:cNvSpPr txBox="1"/>
          <p:nvPr userDrawn="1"/>
        </p:nvSpPr>
        <p:spPr>
          <a:xfrm>
            <a:off x="228600" y="3942158"/>
            <a:ext cx="2266950" cy="307777"/>
          </a:xfrm>
          <a:prstGeom prst="rect">
            <a:avLst/>
          </a:prstGeom>
          <a:noFill/>
        </p:spPr>
        <p:txBody>
          <a:bodyPr wrap="square" lIns="0" tIns="0" rIns="0" bIns="0" rtlCol="0">
            <a:spAutoFit/>
          </a:bodyPr>
          <a:lstStyle/>
          <a:p>
            <a:r>
              <a:rPr lang="fr-FR" sz="2000" dirty="0">
                <a:solidFill>
                  <a:schemeClr val="accent6"/>
                </a:solidFill>
                <a:latin typeface="+mj-lt"/>
              </a:rPr>
              <a:t>06</a:t>
            </a:r>
            <a:endParaRPr lang="en-US" sz="2000" dirty="0">
              <a:solidFill>
                <a:schemeClr val="accent6"/>
              </a:solidFill>
              <a:latin typeface="+mj-lt"/>
            </a:endParaRPr>
          </a:p>
        </p:txBody>
      </p:sp>
      <p:sp>
        <p:nvSpPr>
          <p:cNvPr id="50" name="ZoneTexte 49">
            <a:extLst>
              <a:ext uri="{FF2B5EF4-FFF2-40B4-BE49-F238E27FC236}">
                <a16:creationId xmlns:a16="http://schemas.microsoft.com/office/drawing/2014/main" id="{309CA91C-1D1B-4540-9889-CF715ADDB635}"/>
              </a:ext>
            </a:extLst>
          </p:cNvPr>
          <p:cNvSpPr txBox="1"/>
          <p:nvPr userDrawn="1"/>
        </p:nvSpPr>
        <p:spPr>
          <a:xfrm>
            <a:off x="2603500" y="3942158"/>
            <a:ext cx="2266950" cy="307777"/>
          </a:xfrm>
          <a:prstGeom prst="rect">
            <a:avLst/>
          </a:prstGeom>
          <a:noFill/>
        </p:spPr>
        <p:txBody>
          <a:bodyPr wrap="square" lIns="0" tIns="0" rIns="0" bIns="0" rtlCol="0">
            <a:spAutoFit/>
          </a:bodyPr>
          <a:lstStyle/>
          <a:p>
            <a:r>
              <a:rPr lang="fr-FR" sz="2000" dirty="0">
                <a:solidFill>
                  <a:schemeClr val="accent1"/>
                </a:solidFill>
                <a:latin typeface="+mj-lt"/>
              </a:rPr>
              <a:t>07</a:t>
            </a:r>
            <a:endParaRPr lang="en-US" sz="2000" dirty="0">
              <a:solidFill>
                <a:schemeClr val="accent1"/>
              </a:solidFill>
              <a:latin typeface="+mj-lt"/>
            </a:endParaRPr>
          </a:p>
        </p:txBody>
      </p:sp>
      <p:sp>
        <p:nvSpPr>
          <p:cNvPr id="51" name="ZoneTexte 50">
            <a:extLst>
              <a:ext uri="{FF2B5EF4-FFF2-40B4-BE49-F238E27FC236}">
                <a16:creationId xmlns:a16="http://schemas.microsoft.com/office/drawing/2014/main" id="{AA12B092-EDE3-463B-A0C2-612BF55E9806}"/>
              </a:ext>
            </a:extLst>
          </p:cNvPr>
          <p:cNvSpPr txBox="1"/>
          <p:nvPr userDrawn="1"/>
        </p:nvSpPr>
        <p:spPr>
          <a:xfrm>
            <a:off x="4978400" y="3942158"/>
            <a:ext cx="2266950" cy="307777"/>
          </a:xfrm>
          <a:prstGeom prst="rect">
            <a:avLst/>
          </a:prstGeom>
          <a:noFill/>
        </p:spPr>
        <p:txBody>
          <a:bodyPr wrap="square" lIns="0" tIns="0" rIns="0" bIns="0" rtlCol="0">
            <a:spAutoFit/>
          </a:bodyPr>
          <a:lstStyle/>
          <a:p>
            <a:r>
              <a:rPr lang="fr-FR" sz="2000" dirty="0">
                <a:solidFill>
                  <a:schemeClr val="accent2"/>
                </a:solidFill>
                <a:latin typeface="+mj-lt"/>
              </a:rPr>
              <a:t>08</a:t>
            </a:r>
            <a:endParaRPr lang="en-US" sz="2000" dirty="0">
              <a:solidFill>
                <a:schemeClr val="accent2"/>
              </a:solidFill>
              <a:latin typeface="+mj-lt"/>
            </a:endParaRPr>
          </a:p>
        </p:txBody>
      </p:sp>
      <p:sp>
        <p:nvSpPr>
          <p:cNvPr id="52" name="ZoneTexte 51">
            <a:extLst>
              <a:ext uri="{FF2B5EF4-FFF2-40B4-BE49-F238E27FC236}">
                <a16:creationId xmlns:a16="http://schemas.microsoft.com/office/drawing/2014/main" id="{4224C083-54DA-4FE9-9797-870C9D49F737}"/>
              </a:ext>
            </a:extLst>
          </p:cNvPr>
          <p:cNvSpPr txBox="1"/>
          <p:nvPr userDrawn="1"/>
        </p:nvSpPr>
        <p:spPr>
          <a:xfrm>
            <a:off x="7353300" y="3942158"/>
            <a:ext cx="2266950" cy="307777"/>
          </a:xfrm>
          <a:prstGeom prst="rect">
            <a:avLst/>
          </a:prstGeom>
          <a:noFill/>
        </p:spPr>
        <p:txBody>
          <a:bodyPr wrap="square" lIns="0" tIns="0" rIns="0" bIns="0" rtlCol="0">
            <a:spAutoFit/>
          </a:bodyPr>
          <a:lstStyle/>
          <a:p>
            <a:r>
              <a:rPr lang="fr-FR" sz="2000" dirty="0">
                <a:solidFill>
                  <a:schemeClr val="accent3"/>
                </a:solidFill>
                <a:latin typeface="+mj-lt"/>
              </a:rPr>
              <a:t>09</a:t>
            </a:r>
            <a:endParaRPr lang="en-US" sz="2000" dirty="0">
              <a:solidFill>
                <a:schemeClr val="accent3"/>
              </a:solidFill>
              <a:latin typeface="+mj-lt"/>
            </a:endParaRPr>
          </a:p>
        </p:txBody>
      </p:sp>
      <p:sp>
        <p:nvSpPr>
          <p:cNvPr id="53" name="ZoneTexte 52">
            <a:extLst>
              <a:ext uri="{FF2B5EF4-FFF2-40B4-BE49-F238E27FC236}">
                <a16:creationId xmlns:a16="http://schemas.microsoft.com/office/drawing/2014/main" id="{374E1856-00C8-4AAB-AF35-77CF1DBCBB6E}"/>
              </a:ext>
            </a:extLst>
          </p:cNvPr>
          <p:cNvSpPr txBox="1"/>
          <p:nvPr userDrawn="1"/>
        </p:nvSpPr>
        <p:spPr>
          <a:xfrm>
            <a:off x="9728200" y="3942158"/>
            <a:ext cx="2266950" cy="307777"/>
          </a:xfrm>
          <a:prstGeom prst="rect">
            <a:avLst/>
          </a:prstGeom>
          <a:noFill/>
        </p:spPr>
        <p:txBody>
          <a:bodyPr wrap="square" lIns="0" tIns="0" rIns="0" bIns="0" rtlCol="0">
            <a:spAutoFit/>
          </a:bodyPr>
          <a:lstStyle/>
          <a:p>
            <a:r>
              <a:rPr lang="fr-FR" sz="2000" dirty="0">
                <a:solidFill>
                  <a:schemeClr val="accent4"/>
                </a:solidFill>
                <a:latin typeface="+mj-lt"/>
              </a:rPr>
              <a:t>10</a:t>
            </a:r>
            <a:endParaRPr lang="en-US" sz="2000" dirty="0">
              <a:solidFill>
                <a:schemeClr val="accent4"/>
              </a:solidFill>
              <a:latin typeface="+mj-lt"/>
            </a:endParaRPr>
          </a:p>
        </p:txBody>
      </p:sp>
      <p:sp>
        <p:nvSpPr>
          <p:cNvPr id="54" name="Espace réservé du texte 24">
            <a:extLst>
              <a:ext uri="{FF2B5EF4-FFF2-40B4-BE49-F238E27FC236}">
                <a16:creationId xmlns:a16="http://schemas.microsoft.com/office/drawing/2014/main" id="{BBC2DDE2-32F9-4A88-8B0F-93A818F6C994}"/>
              </a:ext>
            </a:extLst>
          </p:cNvPr>
          <p:cNvSpPr>
            <a:spLocks noGrp="1"/>
          </p:cNvSpPr>
          <p:nvPr>
            <p:ph type="body" sz="quarter" idx="21" hasCustomPrompt="1"/>
          </p:nvPr>
        </p:nvSpPr>
        <p:spPr>
          <a:xfrm>
            <a:off x="228600" y="4455686"/>
            <a:ext cx="2266950" cy="787400"/>
          </a:xfrm>
          <a:prstGeom prst="rect">
            <a:avLst/>
          </a:prstGeom>
        </p:spPr>
        <p:txBody>
          <a:bodyPr lIns="0" tIns="0" rIns="0" bIns="0" anchor="t"/>
          <a:lstStyle>
            <a:lvl1pPr marL="0" indent="0">
              <a:buNone/>
              <a:defRPr sz="1600" b="0">
                <a:solidFill>
                  <a:schemeClr val="tx2"/>
                </a:solidFill>
                <a:latin typeface="+mn-lt"/>
              </a:defRPr>
            </a:lvl1pPr>
          </a:lstStyle>
          <a:p>
            <a:pPr lvl="0"/>
            <a:r>
              <a:rPr lang="fr-FR" dirty="0"/>
              <a:t>(corps de la section)</a:t>
            </a:r>
          </a:p>
        </p:txBody>
      </p:sp>
      <p:sp>
        <p:nvSpPr>
          <p:cNvPr id="55" name="Espace réservé du texte 24">
            <a:extLst>
              <a:ext uri="{FF2B5EF4-FFF2-40B4-BE49-F238E27FC236}">
                <a16:creationId xmlns:a16="http://schemas.microsoft.com/office/drawing/2014/main" id="{D40F5AE2-2B14-460A-BD9D-40F89B1031E3}"/>
              </a:ext>
            </a:extLst>
          </p:cNvPr>
          <p:cNvSpPr>
            <a:spLocks noGrp="1"/>
          </p:cNvSpPr>
          <p:nvPr>
            <p:ph type="body" sz="quarter" idx="22" hasCustomPrompt="1"/>
          </p:nvPr>
        </p:nvSpPr>
        <p:spPr>
          <a:xfrm>
            <a:off x="2603500" y="4235719"/>
            <a:ext cx="2266950" cy="207681"/>
          </a:xfrm>
          <a:prstGeom prst="rect">
            <a:avLst/>
          </a:prstGeom>
        </p:spPr>
        <p:txBody>
          <a:bodyPr lIns="0" tIns="0" rIns="0" bIns="0" anchor="b"/>
          <a:lstStyle>
            <a:lvl1pPr marL="0" indent="0">
              <a:buNone/>
              <a:defRPr sz="1600" b="1">
                <a:solidFill>
                  <a:schemeClr val="accent1"/>
                </a:solidFill>
                <a:latin typeface="+mn-lt"/>
              </a:defRPr>
            </a:lvl1pPr>
          </a:lstStyle>
          <a:p>
            <a:pPr lvl="0"/>
            <a:r>
              <a:rPr lang="fr-FR" dirty="0"/>
              <a:t>(Titre de la Section)</a:t>
            </a:r>
          </a:p>
        </p:txBody>
      </p:sp>
      <p:sp>
        <p:nvSpPr>
          <p:cNvPr id="56" name="Espace réservé du texte 24">
            <a:extLst>
              <a:ext uri="{FF2B5EF4-FFF2-40B4-BE49-F238E27FC236}">
                <a16:creationId xmlns:a16="http://schemas.microsoft.com/office/drawing/2014/main" id="{F8F2C839-759E-4C51-92ED-BDEAC920DEF2}"/>
              </a:ext>
            </a:extLst>
          </p:cNvPr>
          <p:cNvSpPr>
            <a:spLocks noGrp="1"/>
          </p:cNvSpPr>
          <p:nvPr>
            <p:ph type="body" sz="quarter" idx="23" hasCustomPrompt="1"/>
          </p:nvPr>
        </p:nvSpPr>
        <p:spPr>
          <a:xfrm>
            <a:off x="2603500" y="4455686"/>
            <a:ext cx="2266950" cy="787400"/>
          </a:xfrm>
          <a:prstGeom prst="rect">
            <a:avLst/>
          </a:prstGeom>
        </p:spPr>
        <p:txBody>
          <a:bodyPr lIns="0" tIns="0" rIns="0" bIns="0" anchor="t"/>
          <a:lstStyle>
            <a:lvl1pPr marL="0" indent="0">
              <a:buNone/>
              <a:defRPr sz="1600" b="0">
                <a:solidFill>
                  <a:schemeClr val="tx2"/>
                </a:solidFill>
                <a:latin typeface="+mn-lt"/>
              </a:defRPr>
            </a:lvl1pPr>
          </a:lstStyle>
          <a:p>
            <a:pPr lvl="0"/>
            <a:r>
              <a:rPr lang="fr-FR" dirty="0"/>
              <a:t>(corps de la section)</a:t>
            </a:r>
          </a:p>
        </p:txBody>
      </p:sp>
      <p:sp>
        <p:nvSpPr>
          <p:cNvPr id="57" name="Espace réservé du texte 24">
            <a:extLst>
              <a:ext uri="{FF2B5EF4-FFF2-40B4-BE49-F238E27FC236}">
                <a16:creationId xmlns:a16="http://schemas.microsoft.com/office/drawing/2014/main" id="{151BD10A-7448-4B32-B3F0-61BEC9E0A4BB}"/>
              </a:ext>
            </a:extLst>
          </p:cNvPr>
          <p:cNvSpPr>
            <a:spLocks noGrp="1"/>
          </p:cNvSpPr>
          <p:nvPr>
            <p:ph type="body" sz="quarter" idx="24" hasCustomPrompt="1"/>
          </p:nvPr>
        </p:nvSpPr>
        <p:spPr>
          <a:xfrm>
            <a:off x="4978400" y="4235719"/>
            <a:ext cx="2266950" cy="207681"/>
          </a:xfrm>
          <a:prstGeom prst="rect">
            <a:avLst/>
          </a:prstGeom>
        </p:spPr>
        <p:txBody>
          <a:bodyPr lIns="0" tIns="0" rIns="0" bIns="0" anchor="b"/>
          <a:lstStyle>
            <a:lvl1pPr marL="0" indent="0">
              <a:buNone/>
              <a:defRPr sz="1600" b="1">
                <a:solidFill>
                  <a:schemeClr val="accent2"/>
                </a:solidFill>
                <a:latin typeface="+mn-lt"/>
              </a:defRPr>
            </a:lvl1pPr>
          </a:lstStyle>
          <a:p>
            <a:pPr lvl="0"/>
            <a:r>
              <a:rPr lang="fr-FR" dirty="0"/>
              <a:t>(Titre de la Section)</a:t>
            </a:r>
          </a:p>
        </p:txBody>
      </p:sp>
      <p:sp>
        <p:nvSpPr>
          <p:cNvPr id="58" name="Espace réservé du texte 24">
            <a:extLst>
              <a:ext uri="{FF2B5EF4-FFF2-40B4-BE49-F238E27FC236}">
                <a16:creationId xmlns:a16="http://schemas.microsoft.com/office/drawing/2014/main" id="{F5C5F4C3-0B43-401C-B1FA-D8EC2A17B77A}"/>
              </a:ext>
            </a:extLst>
          </p:cNvPr>
          <p:cNvSpPr>
            <a:spLocks noGrp="1"/>
          </p:cNvSpPr>
          <p:nvPr>
            <p:ph type="body" sz="quarter" idx="25" hasCustomPrompt="1"/>
          </p:nvPr>
        </p:nvSpPr>
        <p:spPr>
          <a:xfrm>
            <a:off x="4978400" y="4455686"/>
            <a:ext cx="2266950" cy="787400"/>
          </a:xfrm>
          <a:prstGeom prst="rect">
            <a:avLst/>
          </a:prstGeom>
        </p:spPr>
        <p:txBody>
          <a:bodyPr lIns="0" tIns="0" rIns="0" bIns="0" anchor="t"/>
          <a:lstStyle>
            <a:lvl1pPr marL="0" indent="0">
              <a:buNone/>
              <a:defRPr sz="1600" b="0">
                <a:solidFill>
                  <a:schemeClr val="tx2"/>
                </a:solidFill>
                <a:latin typeface="+mn-lt"/>
              </a:defRPr>
            </a:lvl1pPr>
          </a:lstStyle>
          <a:p>
            <a:pPr lvl="0"/>
            <a:r>
              <a:rPr lang="fr-FR" dirty="0"/>
              <a:t>(corps de la section)</a:t>
            </a:r>
          </a:p>
        </p:txBody>
      </p:sp>
      <p:sp>
        <p:nvSpPr>
          <p:cNvPr id="59" name="Espace réservé du texte 24">
            <a:extLst>
              <a:ext uri="{FF2B5EF4-FFF2-40B4-BE49-F238E27FC236}">
                <a16:creationId xmlns:a16="http://schemas.microsoft.com/office/drawing/2014/main" id="{638F18EF-04B2-46C6-AD37-14C0B0C91E45}"/>
              </a:ext>
            </a:extLst>
          </p:cNvPr>
          <p:cNvSpPr>
            <a:spLocks noGrp="1"/>
          </p:cNvSpPr>
          <p:nvPr>
            <p:ph type="body" sz="quarter" idx="26" hasCustomPrompt="1"/>
          </p:nvPr>
        </p:nvSpPr>
        <p:spPr>
          <a:xfrm>
            <a:off x="7353300" y="4235719"/>
            <a:ext cx="2266950" cy="207681"/>
          </a:xfrm>
          <a:prstGeom prst="rect">
            <a:avLst/>
          </a:prstGeom>
        </p:spPr>
        <p:txBody>
          <a:bodyPr lIns="0" tIns="0" rIns="0" bIns="0" anchor="b"/>
          <a:lstStyle>
            <a:lvl1pPr marL="0" indent="0">
              <a:buNone/>
              <a:defRPr sz="1600" b="1">
                <a:solidFill>
                  <a:schemeClr val="accent3"/>
                </a:solidFill>
                <a:latin typeface="+mn-lt"/>
              </a:defRPr>
            </a:lvl1pPr>
          </a:lstStyle>
          <a:p>
            <a:pPr lvl="0"/>
            <a:r>
              <a:rPr lang="fr-FR" dirty="0"/>
              <a:t>(Titre de la Section)</a:t>
            </a:r>
          </a:p>
        </p:txBody>
      </p:sp>
      <p:sp>
        <p:nvSpPr>
          <p:cNvPr id="60" name="Espace réservé du texte 24">
            <a:extLst>
              <a:ext uri="{FF2B5EF4-FFF2-40B4-BE49-F238E27FC236}">
                <a16:creationId xmlns:a16="http://schemas.microsoft.com/office/drawing/2014/main" id="{E39277C3-9BCD-41A3-83B6-CDF69A8ECC28}"/>
              </a:ext>
            </a:extLst>
          </p:cNvPr>
          <p:cNvSpPr>
            <a:spLocks noGrp="1"/>
          </p:cNvSpPr>
          <p:nvPr>
            <p:ph type="body" sz="quarter" idx="27" hasCustomPrompt="1"/>
          </p:nvPr>
        </p:nvSpPr>
        <p:spPr>
          <a:xfrm>
            <a:off x="7353300" y="4455686"/>
            <a:ext cx="2266950" cy="787400"/>
          </a:xfrm>
          <a:prstGeom prst="rect">
            <a:avLst/>
          </a:prstGeom>
        </p:spPr>
        <p:txBody>
          <a:bodyPr lIns="0" tIns="0" rIns="0" bIns="0" anchor="t"/>
          <a:lstStyle>
            <a:lvl1pPr marL="0" indent="0">
              <a:buNone/>
              <a:defRPr sz="1600" b="0">
                <a:solidFill>
                  <a:schemeClr val="tx2"/>
                </a:solidFill>
                <a:latin typeface="+mn-lt"/>
              </a:defRPr>
            </a:lvl1pPr>
          </a:lstStyle>
          <a:p>
            <a:pPr lvl="0"/>
            <a:r>
              <a:rPr lang="fr-FR" dirty="0"/>
              <a:t>(corps de la section)</a:t>
            </a:r>
          </a:p>
        </p:txBody>
      </p:sp>
      <p:sp>
        <p:nvSpPr>
          <p:cNvPr id="61" name="Espace réservé du texte 24">
            <a:extLst>
              <a:ext uri="{FF2B5EF4-FFF2-40B4-BE49-F238E27FC236}">
                <a16:creationId xmlns:a16="http://schemas.microsoft.com/office/drawing/2014/main" id="{83667942-9D10-438B-9F60-29DB365BB080}"/>
              </a:ext>
            </a:extLst>
          </p:cNvPr>
          <p:cNvSpPr>
            <a:spLocks noGrp="1"/>
          </p:cNvSpPr>
          <p:nvPr>
            <p:ph type="body" sz="quarter" idx="28" hasCustomPrompt="1"/>
          </p:nvPr>
        </p:nvSpPr>
        <p:spPr>
          <a:xfrm>
            <a:off x="9728200" y="4235719"/>
            <a:ext cx="2266950" cy="207681"/>
          </a:xfrm>
          <a:prstGeom prst="rect">
            <a:avLst/>
          </a:prstGeom>
        </p:spPr>
        <p:txBody>
          <a:bodyPr lIns="0" tIns="0" rIns="0" bIns="0" anchor="b"/>
          <a:lstStyle>
            <a:lvl1pPr marL="0" indent="0">
              <a:buNone/>
              <a:defRPr sz="1600" b="1">
                <a:solidFill>
                  <a:schemeClr val="accent4"/>
                </a:solidFill>
                <a:latin typeface="+mn-lt"/>
              </a:defRPr>
            </a:lvl1pPr>
          </a:lstStyle>
          <a:p>
            <a:pPr lvl="0"/>
            <a:r>
              <a:rPr lang="fr-FR" dirty="0"/>
              <a:t>(Titre de la Section)</a:t>
            </a:r>
          </a:p>
        </p:txBody>
      </p:sp>
      <p:sp>
        <p:nvSpPr>
          <p:cNvPr id="62" name="Espace réservé du texte 24">
            <a:extLst>
              <a:ext uri="{FF2B5EF4-FFF2-40B4-BE49-F238E27FC236}">
                <a16:creationId xmlns:a16="http://schemas.microsoft.com/office/drawing/2014/main" id="{8C1C0B75-8CB3-495B-A410-BDEA3AEF8C48}"/>
              </a:ext>
            </a:extLst>
          </p:cNvPr>
          <p:cNvSpPr>
            <a:spLocks noGrp="1"/>
          </p:cNvSpPr>
          <p:nvPr>
            <p:ph type="body" sz="quarter" idx="29" hasCustomPrompt="1"/>
          </p:nvPr>
        </p:nvSpPr>
        <p:spPr>
          <a:xfrm>
            <a:off x="9728200" y="4455686"/>
            <a:ext cx="2266950" cy="787400"/>
          </a:xfrm>
          <a:prstGeom prst="rect">
            <a:avLst/>
          </a:prstGeom>
        </p:spPr>
        <p:txBody>
          <a:bodyPr lIns="0" tIns="0" rIns="0" bIns="0" anchor="t"/>
          <a:lstStyle>
            <a:lvl1pPr marL="0" indent="0">
              <a:buNone/>
              <a:defRPr sz="1600" b="0">
                <a:solidFill>
                  <a:schemeClr val="tx2"/>
                </a:solidFill>
                <a:latin typeface="+mn-lt"/>
              </a:defRPr>
            </a:lvl1pPr>
          </a:lstStyle>
          <a:p>
            <a:pPr lvl="0"/>
            <a:r>
              <a:rPr lang="fr-FR" dirty="0"/>
              <a:t>(corps de la section)</a:t>
            </a:r>
          </a:p>
        </p:txBody>
      </p:sp>
      <p:pic>
        <p:nvPicPr>
          <p:cNvPr id="63" name="Image 62">
            <a:extLst>
              <a:ext uri="{FF2B5EF4-FFF2-40B4-BE49-F238E27FC236}">
                <a16:creationId xmlns:a16="http://schemas.microsoft.com/office/drawing/2014/main" id="{E9563938-CAF5-4FD8-A78C-D7CC51CEEAC7}"/>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10048195" y="6371346"/>
            <a:ext cx="1445109" cy="359698"/>
          </a:xfrm>
          <a:prstGeom prst="rect">
            <a:avLst/>
          </a:prstGeom>
        </p:spPr>
      </p:pic>
      <p:pic>
        <p:nvPicPr>
          <p:cNvPr id="64" name="Image 63">
            <a:extLst>
              <a:ext uri="{FF2B5EF4-FFF2-40B4-BE49-F238E27FC236}">
                <a16:creationId xmlns:a16="http://schemas.microsoft.com/office/drawing/2014/main" id="{9480A080-0709-4875-8126-41E6653C5FD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608902" y="6371346"/>
            <a:ext cx="361136" cy="359698"/>
          </a:xfrm>
          <a:prstGeom prst="rect">
            <a:avLst/>
          </a:prstGeom>
        </p:spPr>
      </p:pic>
    </p:spTree>
    <p:extLst>
      <p:ext uri="{BB962C8B-B14F-4D97-AF65-F5344CB8AC3E}">
        <p14:creationId xmlns:p14="http://schemas.microsoft.com/office/powerpoint/2010/main" val="17764212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1">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191FCFAC-9F70-4686-A0CE-E13BC2E7F1C5}"/>
              </a:ext>
            </a:extLst>
          </p:cNvPr>
          <p:cNvSpPr/>
          <p:nvPr userDrawn="1"/>
        </p:nvSpPr>
        <p:spPr>
          <a:xfrm>
            <a:off x="0" y="6237285"/>
            <a:ext cx="12192000" cy="62071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Espace réservé du texte 24">
            <a:extLst>
              <a:ext uri="{FF2B5EF4-FFF2-40B4-BE49-F238E27FC236}">
                <a16:creationId xmlns:a16="http://schemas.microsoft.com/office/drawing/2014/main" id="{EDA955E0-CB18-411B-A5C2-D1B84A7AAA65}"/>
              </a:ext>
            </a:extLst>
          </p:cNvPr>
          <p:cNvSpPr>
            <a:spLocks noGrp="1"/>
          </p:cNvSpPr>
          <p:nvPr>
            <p:ph type="body" sz="quarter" idx="10" hasCustomPrompt="1"/>
          </p:nvPr>
        </p:nvSpPr>
        <p:spPr>
          <a:xfrm>
            <a:off x="593741" y="2928032"/>
            <a:ext cx="7245200" cy="1295398"/>
          </a:xfrm>
          <a:prstGeom prst="rect">
            <a:avLst/>
          </a:prstGeom>
        </p:spPr>
        <p:txBody>
          <a:bodyPr lIns="0" tIns="0" rIns="0" bIns="0" anchor="ctr"/>
          <a:lstStyle>
            <a:lvl1pPr marL="0" indent="0">
              <a:buNone/>
              <a:defRPr sz="4000" spc="300">
                <a:solidFill>
                  <a:schemeClr val="accent1"/>
                </a:solidFill>
                <a:latin typeface="+mj-lt"/>
              </a:defRPr>
            </a:lvl1pPr>
          </a:lstStyle>
          <a:p>
            <a:pPr lvl="0"/>
            <a:r>
              <a:rPr lang="fr-FR" dirty="0"/>
              <a:t>(TITRE DE LA SECTION)</a:t>
            </a:r>
            <a:endParaRPr lang="en-US" dirty="0"/>
          </a:p>
        </p:txBody>
      </p:sp>
      <p:sp>
        <p:nvSpPr>
          <p:cNvPr id="27" name="Triangle isocèle 26">
            <a:extLst>
              <a:ext uri="{FF2B5EF4-FFF2-40B4-BE49-F238E27FC236}">
                <a16:creationId xmlns:a16="http://schemas.microsoft.com/office/drawing/2014/main" id="{5CDB4714-8C55-4BF3-A9F6-B682828BDDD3}"/>
              </a:ext>
            </a:extLst>
          </p:cNvPr>
          <p:cNvSpPr/>
          <p:nvPr userDrawn="1"/>
        </p:nvSpPr>
        <p:spPr>
          <a:xfrm rot="10800000">
            <a:off x="5761232" y="6237285"/>
            <a:ext cx="669536" cy="462074"/>
          </a:xfrm>
          <a:prstGeom prst="triangle">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Espace réservé du numéro de diapositive 5">
            <a:extLst>
              <a:ext uri="{FF2B5EF4-FFF2-40B4-BE49-F238E27FC236}">
                <a16:creationId xmlns:a16="http://schemas.microsoft.com/office/drawing/2014/main" id="{CE53A3EB-6D9A-4AEA-8A91-D11E9CF71222}"/>
              </a:ext>
            </a:extLst>
          </p:cNvPr>
          <p:cNvSpPr txBox="1">
            <a:spLocks/>
          </p:cNvSpPr>
          <p:nvPr userDrawn="1"/>
        </p:nvSpPr>
        <p:spPr>
          <a:xfrm>
            <a:off x="4966593" y="6243222"/>
            <a:ext cx="2258810" cy="307973"/>
          </a:xfrm>
          <a:prstGeom prst="rect">
            <a:avLst/>
          </a:prstGeom>
        </p:spPr>
        <p:txBody>
          <a:bodyPr anchor="ctr"/>
          <a:lstStyle>
            <a:defPPr>
              <a:defRPr lang="en-US"/>
            </a:defPPr>
            <a:lvl1pPr marL="0" algn="ctr" defTabSz="914400" rtl="0" eaLnBrk="1" latinLnBrk="0" hangingPunct="1">
              <a:defRPr sz="16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5C9BD65-FD46-469D-8FF9-9492C07AF35C}" type="slidenum">
              <a:rPr lang="en-US" smtClean="0">
                <a:solidFill>
                  <a:schemeClr val="tx1"/>
                </a:solidFill>
              </a:rPr>
              <a:pPr/>
              <a:t>‹N°›</a:t>
            </a:fld>
            <a:endParaRPr lang="en-US" dirty="0">
              <a:solidFill>
                <a:schemeClr val="tx1"/>
              </a:solidFill>
            </a:endParaRPr>
          </a:p>
        </p:txBody>
      </p:sp>
      <p:sp>
        <p:nvSpPr>
          <p:cNvPr id="10" name="Freeform 189">
            <a:extLst>
              <a:ext uri="{FF2B5EF4-FFF2-40B4-BE49-F238E27FC236}">
                <a16:creationId xmlns:a16="http://schemas.microsoft.com/office/drawing/2014/main" id="{9030453C-932D-4934-9B22-914BC50AD86D}"/>
              </a:ext>
            </a:extLst>
          </p:cNvPr>
          <p:cNvSpPr/>
          <p:nvPr userDrawn="1"/>
        </p:nvSpPr>
        <p:spPr>
          <a:xfrm>
            <a:off x="6430768" y="-28575"/>
            <a:ext cx="5780282" cy="6265860"/>
          </a:xfrm>
          <a:custGeom>
            <a:avLst/>
            <a:gdLst>
              <a:gd name="connsiteX0" fmla="*/ 2483124 w 5460510"/>
              <a:gd name="connsiteY0" fmla="*/ 0 h 5143500"/>
              <a:gd name="connsiteX1" fmla="*/ 3448297 w 5460510"/>
              <a:gd name="connsiteY1" fmla="*/ 0 h 5143500"/>
              <a:gd name="connsiteX2" fmla="*/ 4717679 w 5460510"/>
              <a:gd name="connsiteY2" fmla="*/ 0 h 5143500"/>
              <a:gd name="connsiteX3" fmla="*/ 4741319 w 5460510"/>
              <a:gd name="connsiteY3" fmla="*/ 0 h 5143500"/>
              <a:gd name="connsiteX4" fmla="*/ 5318193 w 5460510"/>
              <a:gd name="connsiteY4" fmla="*/ 0 h 5143500"/>
              <a:gd name="connsiteX5" fmla="*/ 5460510 w 5460510"/>
              <a:gd name="connsiteY5" fmla="*/ 0 h 5143500"/>
              <a:gd name="connsiteX6" fmla="*/ 5460510 w 5460510"/>
              <a:gd name="connsiteY6" fmla="*/ 5143500 h 5143500"/>
              <a:gd name="connsiteX7" fmla="*/ 5318193 w 5460510"/>
              <a:gd name="connsiteY7" fmla="*/ 5143500 h 5143500"/>
              <a:gd name="connsiteX8" fmla="*/ 4741319 w 5460510"/>
              <a:gd name="connsiteY8" fmla="*/ 5143500 h 5143500"/>
              <a:gd name="connsiteX9" fmla="*/ 4717679 w 5460510"/>
              <a:gd name="connsiteY9" fmla="*/ 5143500 h 5143500"/>
              <a:gd name="connsiteX10" fmla="*/ 3448297 w 5460510"/>
              <a:gd name="connsiteY10" fmla="*/ 5143500 h 5143500"/>
              <a:gd name="connsiteX11" fmla="*/ 0 w 5460510"/>
              <a:gd name="connsiteY11" fmla="*/ 5143500 h 5143500"/>
              <a:gd name="connsiteX0" fmla="*/ 2483124 w 5460510"/>
              <a:gd name="connsiteY0" fmla="*/ 0 h 5143500"/>
              <a:gd name="connsiteX1" fmla="*/ 4717679 w 5460510"/>
              <a:gd name="connsiteY1" fmla="*/ 0 h 5143500"/>
              <a:gd name="connsiteX2" fmla="*/ 4741319 w 5460510"/>
              <a:gd name="connsiteY2" fmla="*/ 0 h 5143500"/>
              <a:gd name="connsiteX3" fmla="*/ 5318193 w 5460510"/>
              <a:gd name="connsiteY3" fmla="*/ 0 h 5143500"/>
              <a:gd name="connsiteX4" fmla="*/ 5460510 w 5460510"/>
              <a:gd name="connsiteY4" fmla="*/ 0 h 5143500"/>
              <a:gd name="connsiteX5" fmla="*/ 5460510 w 5460510"/>
              <a:gd name="connsiteY5" fmla="*/ 5143500 h 5143500"/>
              <a:gd name="connsiteX6" fmla="*/ 5318193 w 5460510"/>
              <a:gd name="connsiteY6" fmla="*/ 5143500 h 5143500"/>
              <a:gd name="connsiteX7" fmla="*/ 4741319 w 5460510"/>
              <a:gd name="connsiteY7" fmla="*/ 5143500 h 5143500"/>
              <a:gd name="connsiteX8" fmla="*/ 4717679 w 5460510"/>
              <a:gd name="connsiteY8" fmla="*/ 5143500 h 5143500"/>
              <a:gd name="connsiteX9" fmla="*/ 3448297 w 5460510"/>
              <a:gd name="connsiteY9" fmla="*/ 5143500 h 5143500"/>
              <a:gd name="connsiteX10" fmla="*/ 0 w 5460510"/>
              <a:gd name="connsiteY10" fmla="*/ 5143500 h 5143500"/>
              <a:gd name="connsiteX11" fmla="*/ 2483124 w 5460510"/>
              <a:gd name="connsiteY11" fmla="*/ 0 h 5143500"/>
              <a:gd name="connsiteX0" fmla="*/ 2483124 w 5460510"/>
              <a:gd name="connsiteY0" fmla="*/ 0 h 5143500"/>
              <a:gd name="connsiteX1" fmla="*/ 4717679 w 5460510"/>
              <a:gd name="connsiteY1" fmla="*/ 0 h 5143500"/>
              <a:gd name="connsiteX2" fmla="*/ 5318193 w 5460510"/>
              <a:gd name="connsiteY2" fmla="*/ 0 h 5143500"/>
              <a:gd name="connsiteX3" fmla="*/ 5460510 w 5460510"/>
              <a:gd name="connsiteY3" fmla="*/ 0 h 5143500"/>
              <a:gd name="connsiteX4" fmla="*/ 5460510 w 5460510"/>
              <a:gd name="connsiteY4" fmla="*/ 5143500 h 5143500"/>
              <a:gd name="connsiteX5" fmla="*/ 5318193 w 5460510"/>
              <a:gd name="connsiteY5" fmla="*/ 5143500 h 5143500"/>
              <a:gd name="connsiteX6" fmla="*/ 4741319 w 5460510"/>
              <a:gd name="connsiteY6" fmla="*/ 5143500 h 5143500"/>
              <a:gd name="connsiteX7" fmla="*/ 4717679 w 5460510"/>
              <a:gd name="connsiteY7" fmla="*/ 5143500 h 5143500"/>
              <a:gd name="connsiteX8" fmla="*/ 3448297 w 5460510"/>
              <a:gd name="connsiteY8" fmla="*/ 5143500 h 5143500"/>
              <a:gd name="connsiteX9" fmla="*/ 0 w 5460510"/>
              <a:gd name="connsiteY9" fmla="*/ 5143500 h 5143500"/>
              <a:gd name="connsiteX10" fmla="*/ 2483124 w 5460510"/>
              <a:gd name="connsiteY10" fmla="*/ 0 h 5143500"/>
              <a:gd name="connsiteX0" fmla="*/ 2483124 w 5460510"/>
              <a:gd name="connsiteY0" fmla="*/ 0 h 5143500"/>
              <a:gd name="connsiteX1" fmla="*/ 5318193 w 5460510"/>
              <a:gd name="connsiteY1" fmla="*/ 0 h 5143500"/>
              <a:gd name="connsiteX2" fmla="*/ 5460510 w 5460510"/>
              <a:gd name="connsiteY2" fmla="*/ 0 h 5143500"/>
              <a:gd name="connsiteX3" fmla="*/ 5460510 w 5460510"/>
              <a:gd name="connsiteY3" fmla="*/ 5143500 h 5143500"/>
              <a:gd name="connsiteX4" fmla="*/ 5318193 w 5460510"/>
              <a:gd name="connsiteY4" fmla="*/ 5143500 h 5143500"/>
              <a:gd name="connsiteX5" fmla="*/ 4741319 w 5460510"/>
              <a:gd name="connsiteY5" fmla="*/ 5143500 h 5143500"/>
              <a:gd name="connsiteX6" fmla="*/ 4717679 w 5460510"/>
              <a:gd name="connsiteY6" fmla="*/ 5143500 h 5143500"/>
              <a:gd name="connsiteX7" fmla="*/ 3448297 w 5460510"/>
              <a:gd name="connsiteY7" fmla="*/ 5143500 h 5143500"/>
              <a:gd name="connsiteX8" fmla="*/ 0 w 5460510"/>
              <a:gd name="connsiteY8" fmla="*/ 5143500 h 5143500"/>
              <a:gd name="connsiteX9" fmla="*/ 2483124 w 5460510"/>
              <a:gd name="connsiteY9" fmla="*/ 0 h 5143500"/>
              <a:gd name="connsiteX0" fmla="*/ 2483124 w 5460510"/>
              <a:gd name="connsiteY0" fmla="*/ 0 h 5143500"/>
              <a:gd name="connsiteX1" fmla="*/ 5460510 w 5460510"/>
              <a:gd name="connsiteY1" fmla="*/ 0 h 5143500"/>
              <a:gd name="connsiteX2" fmla="*/ 5460510 w 5460510"/>
              <a:gd name="connsiteY2" fmla="*/ 5143500 h 5143500"/>
              <a:gd name="connsiteX3" fmla="*/ 5318193 w 5460510"/>
              <a:gd name="connsiteY3" fmla="*/ 5143500 h 5143500"/>
              <a:gd name="connsiteX4" fmla="*/ 4741319 w 5460510"/>
              <a:gd name="connsiteY4" fmla="*/ 5143500 h 5143500"/>
              <a:gd name="connsiteX5" fmla="*/ 4717679 w 5460510"/>
              <a:gd name="connsiteY5" fmla="*/ 5143500 h 5143500"/>
              <a:gd name="connsiteX6" fmla="*/ 3448297 w 5460510"/>
              <a:gd name="connsiteY6" fmla="*/ 5143500 h 5143500"/>
              <a:gd name="connsiteX7" fmla="*/ 0 w 5460510"/>
              <a:gd name="connsiteY7" fmla="*/ 5143500 h 5143500"/>
              <a:gd name="connsiteX8" fmla="*/ 2483124 w 5460510"/>
              <a:gd name="connsiteY8" fmla="*/ 0 h 5143500"/>
              <a:gd name="connsiteX0" fmla="*/ 2483124 w 5460510"/>
              <a:gd name="connsiteY0" fmla="*/ 0 h 5143500"/>
              <a:gd name="connsiteX1" fmla="*/ 5460510 w 5460510"/>
              <a:gd name="connsiteY1" fmla="*/ 0 h 5143500"/>
              <a:gd name="connsiteX2" fmla="*/ 5460510 w 5460510"/>
              <a:gd name="connsiteY2" fmla="*/ 5143500 h 5143500"/>
              <a:gd name="connsiteX3" fmla="*/ 4741319 w 5460510"/>
              <a:gd name="connsiteY3" fmla="*/ 5143500 h 5143500"/>
              <a:gd name="connsiteX4" fmla="*/ 4717679 w 5460510"/>
              <a:gd name="connsiteY4" fmla="*/ 5143500 h 5143500"/>
              <a:gd name="connsiteX5" fmla="*/ 3448297 w 5460510"/>
              <a:gd name="connsiteY5" fmla="*/ 5143500 h 5143500"/>
              <a:gd name="connsiteX6" fmla="*/ 0 w 5460510"/>
              <a:gd name="connsiteY6" fmla="*/ 5143500 h 5143500"/>
              <a:gd name="connsiteX7" fmla="*/ 2483124 w 5460510"/>
              <a:gd name="connsiteY7" fmla="*/ 0 h 5143500"/>
              <a:gd name="connsiteX0" fmla="*/ 2483124 w 5460510"/>
              <a:gd name="connsiteY0" fmla="*/ 0 h 5143500"/>
              <a:gd name="connsiteX1" fmla="*/ 5460510 w 5460510"/>
              <a:gd name="connsiteY1" fmla="*/ 0 h 5143500"/>
              <a:gd name="connsiteX2" fmla="*/ 5460510 w 5460510"/>
              <a:gd name="connsiteY2" fmla="*/ 5143500 h 5143500"/>
              <a:gd name="connsiteX3" fmla="*/ 4741319 w 5460510"/>
              <a:gd name="connsiteY3" fmla="*/ 5143500 h 5143500"/>
              <a:gd name="connsiteX4" fmla="*/ 3448297 w 5460510"/>
              <a:gd name="connsiteY4" fmla="*/ 5143500 h 5143500"/>
              <a:gd name="connsiteX5" fmla="*/ 0 w 5460510"/>
              <a:gd name="connsiteY5" fmla="*/ 5143500 h 5143500"/>
              <a:gd name="connsiteX6" fmla="*/ 2483124 w 5460510"/>
              <a:gd name="connsiteY6" fmla="*/ 0 h 5143500"/>
              <a:gd name="connsiteX0" fmla="*/ 2483124 w 5460510"/>
              <a:gd name="connsiteY0" fmla="*/ 0 h 5143500"/>
              <a:gd name="connsiteX1" fmla="*/ 5460510 w 5460510"/>
              <a:gd name="connsiteY1" fmla="*/ 0 h 5143500"/>
              <a:gd name="connsiteX2" fmla="*/ 5460510 w 5460510"/>
              <a:gd name="connsiteY2" fmla="*/ 5143500 h 5143500"/>
              <a:gd name="connsiteX3" fmla="*/ 3448297 w 5460510"/>
              <a:gd name="connsiteY3" fmla="*/ 5143500 h 5143500"/>
              <a:gd name="connsiteX4" fmla="*/ 0 w 5460510"/>
              <a:gd name="connsiteY4" fmla="*/ 5143500 h 5143500"/>
              <a:gd name="connsiteX5" fmla="*/ 2483124 w 5460510"/>
              <a:gd name="connsiteY5" fmla="*/ 0 h 5143500"/>
              <a:gd name="connsiteX0" fmla="*/ 2483124 w 5460510"/>
              <a:gd name="connsiteY0" fmla="*/ 0 h 5143500"/>
              <a:gd name="connsiteX1" fmla="*/ 5460510 w 5460510"/>
              <a:gd name="connsiteY1" fmla="*/ 0 h 5143500"/>
              <a:gd name="connsiteX2" fmla="*/ 5460510 w 5460510"/>
              <a:gd name="connsiteY2" fmla="*/ 5143500 h 5143500"/>
              <a:gd name="connsiteX3" fmla="*/ 0 w 5460510"/>
              <a:gd name="connsiteY3" fmla="*/ 5143500 h 5143500"/>
              <a:gd name="connsiteX4" fmla="*/ 2483124 w 5460510"/>
              <a:gd name="connsiteY4" fmla="*/ 0 h 5143500"/>
              <a:gd name="connsiteX0" fmla="*/ 3015765 w 5460510"/>
              <a:gd name="connsiteY0" fmla="*/ 15709 h 5143500"/>
              <a:gd name="connsiteX1" fmla="*/ 5460510 w 5460510"/>
              <a:gd name="connsiteY1" fmla="*/ 0 h 5143500"/>
              <a:gd name="connsiteX2" fmla="*/ 5460510 w 5460510"/>
              <a:gd name="connsiteY2" fmla="*/ 5143500 h 5143500"/>
              <a:gd name="connsiteX3" fmla="*/ 0 w 5460510"/>
              <a:gd name="connsiteY3" fmla="*/ 5143500 h 5143500"/>
              <a:gd name="connsiteX4" fmla="*/ 3015765 w 5460510"/>
              <a:gd name="connsiteY4" fmla="*/ 15709 h 5143500"/>
              <a:gd name="connsiteX0" fmla="*/ 3160210 w 5460510"/>
              <a:gd name="connsiteY0" fmla="*/ 7855 h 5143500"/>
              <a:gd name="connsiteX1" fmla="*/ 5460510 w 5460510"/>
              <a:gd name="connsiteY1" fmla="*/ 0 h 5143500"/>
              <a:gd name="connsiteX2" fmla="*/ 5460510 w 5460510"/>
              <a:gd name="connsiteY2" fmla="*/ 5143500 h 5143500"/>
              <a:gd name="connsiteX3" fmla="*/ 0 w 5460510"/>
              <a:gd name="connsiteY3" fmla="*/ 5143500 h 5143500"/>
              <a:gd name="connsiteX4" fmla="*/ 3160210 w 5460510"/>
              <a:gd name="connsiteY4" fmla="*/ 7855 h 5143500"/>
              <a:gd name="connsiteX0" fmla="*/ 3313683 w 5460510"/>
              <a:gd name="connsiteY0" fmla="*/ 0 h 5143500"/>
              <a:gd name="connsiteX1" fmla="*/ 5460510 w 5460510"/>
              <a:gd name="connsiteY1" fmla="*/ 0 h 5143500"/>
              <a:gd name="connsiteX2" fmla="*/ 5460510 w 5460510"/>
              <a:gd name="connsiteY2" fmla="*/ 5143500 h 5143500"/>
              <a:gd name="connsiteX3" fmla="*/ 0 w 5460510"/>
              <a:gd name="connsiteY3" fmla="*/ 5143500 h 5143500"/>
              <a:gd name="connsiteX4" fmla="*/ 3313683 w 5460510"/>
              <a:gd name="connsiteY4" fmla="*/ 0 h 5143500"/>
              <a:gd name="connsiteX0" fmla="*/ 3458128 w 5460510"/>
              <a:gd name="connsiteY0" fmla="*/ 0 h 5143500"/>
              <a:gd name="connsiteX1" fmla="*/ 5460510 w 5460510"/>
              <a:gd name="connsiteY1" fmla="*/ 0 h 5143500"/>
              <a:gd name="connsiteX2" fmla="*/ 5460510 w 5460510"/>
              <a:gd name="connsiteY2" fmla="*/ 5143500 h 5143500"/>
              <a:gd name="connsiteX3" fmla="*/ 0 w 5460510"/>
              <a:gd name="connsiteY3" fmla="*/ 5143500 h 5143500"/>
              <a:gd name="connsiteX4" fmla="*/ 3458128 w 5460510"/>
              <a:gd name="connsiteY4" fmla="*/ 0 h 5143500"/>
              <a:gd name="connsiteX0" fmla="*/ 3846325 w 5460510"/>
              <a:gd name="connsiteY0" fmla="*/ 31419 h 5143500"/>
              <a:gd name="connsiteX1" fmla="*/ 5460510 w 5460510"/>
              <a:gd name="connsiteY1" fmla="*/ 0 h 5143500"/>
              <a:gd name="connsiteX2" fmla="*/ 5460510 w 5460510"/>
              <a:gd name="connsiteY2" fmla="*/ 5143500 h 5143500"/>
              <a:gd name="connsiteX3" fmla="*/ 0 w 5460510"/>
              <a:gd name="connsiteY3" fmla="*/ 5143500 h 5143500"/>
              <a:gd name="connsiteX4" fmla="*/ 3846325 w 5460510"/>
              <a:gd name="connsiteY4" fmla="*/ 31419 h 5143500"/>
              <a:gd name="connsiteX0" fmla="*/ 3855352 w 5460510"/>
              <a:gd name="connsiteY0" fmla="*/ 15709 h 5143500"/>
              <a:gd name="connsiteX1" fmla="*/ 5460510 w 5460510"/>
              <a:gd name="connsiteY1" fmla="*/ 0 h 5143500"/>
              <a:gd name="connsiteX2" fmla="*/ 5460510 w 5460510"/>
              <a:gd name="connsiteY2" fmla="*/ 5143500 h 5143500"/>
              <a:gd name="connsiteX3" fmla="*/ 0 w 5460510"/>
              <a:gd name="connsiteY3" fmla="*/ 5143500 h 5143500"/>
              <a:gd name="connsiteX4" fmla="*/ 3855352 w 5460510"/>
              <a:gd name="connsiteY4" fmla="*/ 15709 h 5143500"/>
              <a:gd name="connsiteX0" fmla="*/ 3873408 w 5460510"/>
              <a:gd name="connsiteY0" fmla="*/ 7855 h 5143500"/>
              <a:gd name="connsiteX1" fmla="*/ 5460510 w 5460510"/>
              <a:gd name="connsiteY1" fmla="*/ 0 h 5143500"/>
              <a:gd name="connsiteX2" fmla="*/ 5460510 w 5460510"/>
              <a:gd name="connsiteY2" fmla="*/ 5143500 h 5143500"/>
              <a:gd name="connsiteX3" fmla="*/ 0 w 5460510"/>
              <a:gd name="connsiteY3" fmla="*/ 5143500 h 5143500"/>
              <a:gd name="connsiteX4" fmla="*/ 3873408 w 5460510"/>
              <a:gd name="connsiteY4" fmla="*/ 7855 h 5143500"/>
              <a:gd name="connsiteX0" fmla="*/ 4053964 w 5460510"/>
              <a:gd name="connsiteY0" fmla="*/ 7855 h 5143500"/>
              <a:gd name="connsiteX1" fmla="*/ 5460510 w 5460510"/>
              <a:gd name="connsiteY1" fmla="*/ 0 h 5143500"/>
              <a:gd name="connsiteX2" fmla="*/ 5460510 w 5460510"/>
              <a:gd name="connsiteY2" fmla="*/ 5143500 h 5143500"/>
              <a:gd name="connsiteX3" fmla="*/ 0 w 5460510"/>
              <a:gd name="connsiteY3" fmla="*/ 5143500 h 5143500"/>
              <a:gd name="connsiteX4" fmla="*/ 4053964 w 5460510"/>
              <a:gd name="connsiteY4" fmla="*/ 7855 h 5143500"/>
              <a:gd name="connsiteX0" fmla="*/ 4053964 w 5460510"/>
              <a:gd name="connsiteY0" fmla="*/ 7855 h 5143500"/>
              <a:gd name="connsiteX1" fmla="*/ 5460510 w 5460510"/>
              <a:gd name="connsiteY1" fmla="*/ 0 h 5143500"/>
              <a:gd name="connsiteX2" fmla="*/ 5460510 w 5460510"/>
              <a:gd name="connsiteY2" fmla="*/ 5143500 h 5143500"/>
              <a:gd name="connsiteX3" fmla="*/ 0 w 5460510"/>
              <a:gd name="connsiteY3" fmla="*/ 5143500 h 5143500"/>
              <a:gd name="connsiteX4" fmla="*/ 2874040 w 5460510"/>
              <a:gd name="connsiteY4" fmla="*/ 1515952 h 5143500"/>
              <a:gd name="connsiteX5" fmla="*/ 4053964 w 5460510"/>
              <a:gd name="connsiteY5" fmla="*/ 7855 h 5143500"/>
              <a:gd name="connsiteX0" fmla="*/ 1399786 w 5460510"/>
              <a:gd name="connsiteY0" fmla="*/ 7855 h 5143500"/>
              <a:gd name="connsiteX1" fmla="*/ 5460510 w 5460510"/>
              <a:gd name="connsiteY1" fmla="*/ 0 h 5143500"/>
              <a:gd name="connsiteX2" fmla="*/ 5460510 w 5460510"/>
              <a:gd name="connsiteY2" fmla="*/ 5143500 h 5143500"/>
              <a:gd name="connsiteX3" fmla="*/ 0 w 5460510"/>
              <a:gd name="connsiteY3" fmla="*/ 5143500 h 5143500"/>
              <a:gd name="connsiteX4" fmla="*/ 2874040 w 5460510"/>
              <a:gd name="connsiteY4" fmla="*/ 1515952 h 5143500"/>
              <a:gd name="connsiteX5" fmla="*/ 1399786 w 5460510"/>
              <a:gd name="connsiteY5" fmla="*/ 7855 h 5143500"/>
              <a:gd name="connsiteX0" fmla="*/ 1399786 w 5460510"/>
              <a:gd name="connsiteY0" fmla="*/ 7855 h 5143500"/>
              <a:gd name="connsiteX1" fmla="*/ 5460510 w 5460510"/>
              <a:gd name="connsiteY1" fmla="*/ 0 h 5143500"/>
              <a:gd name="connsiteX2" fmla="*/ 5460510 w 5460510"/>
              <a:gd name="connsiteY2" fmla="*/ 5143500 h 5143500"/>
              <a:gd name="connsiteX3" fmla="*/ 0 w 5460510"/>
              <a:gd name="connsiteY3" fmla="*/ 5143500 h 5143500"/>
              <a:gd name="connsiteX4" fmla="*/ 2874040 w 5460510"/>
              <a:gd name="connsiteY4" fmla="*/ 1515952 h 5143500"/>
              <a:gd name="connsiteX5" fmla="*/ 1399786 w 5460510"/>
              <a:gd name="connsiteY5" fmla="*/ 7855 h 5143500"/>
              <a:gd name="connsiteX0" fmla="*/ 1390758 w 5460510"/>
              <a:gd name="connsiteY0" fmla="*/ 0 h 5159209"/>
              <a:gd name="connsiteX1" fmla="*/ 5460510 w 5460510"/>
              <a:gd name="connsiteY1" fmla="*/ 15709 h 5159209"/>
              <a:gd name="connsiteX2" fmla="*/ 5460510 w 5460510"/>
              <a:gd name="connsiteY2" fmla="*/ 5159209 h 5159209"/>
              <a:gd name="connsiteX3" fmla="*/ 0 w 5460510"/>
              <a:gd name="connsiteY3" fmla="*/ 5159209 h 5159209"/>
              <a:gd name="connsiteX4" fmla="*/ 2874040 w 5460510"/>
              <a:gd name="connsiteY4" fmla="*/ 1531661 h 5159209"/>
              <a:gd name="connsiteX5" fmla="*/ 1390758 w 5460510"/>
              <a:gd name="connsiteY5" fmla="*/ 0 h 5159209"/>
              <a:gd name="connsiteX0" fmla="*/ 1390758 w 5478566"/>
              <a:gd name="connsiteY0" fmla="*/ 7855 h 5167064"/>
              <a:gd name="connsiteX1" fmla="*/ 5478566 w 5478566"/>
              <a:gd name="connsiteY1" fmla="*/ 0 h 5167064"/>
              <a:gd name="connsiteX2" fmla="*/ 5460510 w 5478566"/>
              <a:gd name="connsiteY2" fmla="*/ 5167064 h 5167064"/>
              <a:gd name="connsiteX3" fmla="*/ 0 w 5478566"/>
              <a:gd name="connsiteY3" fmla="*/ 5167064 h 5167064"/>
              <a:gd name="connsiteX4" fmla="*/ 2874040 w 5478566"/>
              <a:gd name="connsiteY4" fmla="*/ 1539516 h 5167064"/>
              <a:gd name="connsiteX5" fmla="*/ 1390758 w 5478566"/>
              <a:gd name="connsiteY5" fmla="*/ 7855 h 5167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78566" h="5167064">
                <a:moveTo>
                  <a:pt x="1390758" y="7855"/>
                </a:moveTo>
                <a:lnTo>
                  <a:pt x="5478566" y="0"/>
                </a:lnTo>
                <a:cubicBezTo>
                  <a:pt x="5472547" y="1722355"/>
                  <a:pt x="5466529" y="3444709"/>
                  <a:pt x="5460510" y="5167064"/>
                </a:cubicBezTo>
                <a:lnTo>
                  <a:pt x="0" y="5167064"/>
                </a:lnTo>
                <a:lnTo>
                  <a:pt x="2874040" y="1539516"/>
                </a:lnTo>
                <a:lnTo>
                  <a:pt x="1390758" y="7855"/>
                </a:lnTo>
                <a:close/>
              </a:path>
            </a:pathLst>
          </a:cu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 name="Image 7">
            <a:extLst>
              <a:ext uri="{FF2B5EF4-FFF2-40B4-BE49-F238E27FC236}">
                <a16:creationId xmlns:a16="http://schemas.microsoft.com/office/drawing/2014/main" id="{4CE2E52D-CDA3-4C6A-A0B8-908B2A172C6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41081" y="2143349"/>
            <a:ext cx="3962072" cy="3962072"/>
          </a:xfrm>
          <a:prstGeom prst="rect">
            <a:avLst/>
          </a:prstGeom>
        </p:spPr>
      </p:pic>
    </p:spTree>
    <p:extLst>
      <p:ext uri="{BB962C8B-B14F-4D97-AF65-F5344CB8AC3E}">
        <p14:creationId xmlns:p14="http://schemas.microsoft.com/office/powerpoint/2010/main" val="2584437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2">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191FCFAC-9F70-4686-A0CE-E13BC2E7F1C5}"/>
              </a:ext>
            </a:extLst>
          </p:cNvPr>
          <p:cNvSpPr/>
          <p:nvPr userDrawn="1"/>
        </p:nvSpPr>
        <p:spPr>
          <a:xfrm>
            <a:off x="0" y="6237285"/>
            <a:ext cx="12192000" cy="62071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riangle isocèle 26">
            <a:extLst>
              <a:ext uri="{FF2B5EF4-FFF2-40B4-BE49-F238E27FC236}">
                <a16:creationId xmlns:a16="http://schemas.microsoft.com/office/drawing/2014/main" id="{5CDB4714-8C55-4BF3-A9F6-B682828BDDD3}"/>
              </a:ext>
            </a:extLst>
          </p:cNvPr>
          <p:cNvSpPr/>
          <p:nvPr userDrawn="1"/>
        </p:nvSpPr>
        <p:spPr>
          <a:xfrm rot="10800000">
            <a:off x="5761232" y="6237285"/>
            <a:ext cx="669536" cy="462074"/>
          </a:xfrm>
          <a:prstGeom prst="triangle">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Espace réservé du numéro de diapositive 5">
            <a:extLst>
              <a:ext uri="{FF2B5EF4-FFF2-40B4-BE49-F238E27FC236}">
                <a16:creationId xmlns:a16="http://schemas.microsoft.com/office/drawing/2014/main" id="{CE53A3EB-6D9A-4AEA-8A91-D11E9CF71222}"/>
              </a:ext>
            </a:extLst>
          </p:cNvPr>
          <p:cNvSpPr txBox="1">
            <a:spLocks/>
          </p:cNvSpPr>
          <p:nvPr userDrawn="1"/>
        </p:nvSpPr>
        <p:spPr>
          <a:xfrm>
            <a:off x="4966593" y="6243222"/>
            <a:ext cx="2258810" cy="307973"/>
          </a:xfrm>
          <a:prstGeom prst="rect">
            <a:avLst/>
          </a:prstGeom>
        </p:spPr>
        <p:txBody>
          <a:bodyPr anchor="ctr"/>
          <a:lstStyle>
            <a:defPPr>
              <a:defRPr lang="en-US"/>
            </a:defPPr>
            <a:lvl1pPr marL="0" algn="ctr" defTabSz="914400" rtl="0" eaLnBrk="1" latinLnBrk="0" hangingPunct="1">
              <a:defRPr sz="16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5C9BD65-FD46-469D-8FF9-9492C07AF35C}" type="slidenum">
              <a:rPr lang="en-US" smtClean="0">
                <a:solidFill>
                  <a:schemeClr val="tx1"/>
                </a:solidFill>
              </a:rPr>
              <a:pPr/>
              <a:t>‹N°›</a:t>
            </a:fld>
            <a:endParaRPr lang="en-US" dirty="0">
              <a:solidFill>
                <a:schemeClr val="tx1"/>
              </a:solidFill>
            </a:endParaRPr>
          </a:p>
        </p:txBody>
      </p:sp>
      <p:sp>
        <p:nvSpPr>
          <p:cNvPr id="10" name="Freeform 189">
            <a:extLst>
              <a:ext uri="{FF2B5EF4-FFF2-40B4-BE49-F238E27FC236}">
                <a16:creationId xmlns:a16="http://schemas.microsoft.com/office/drawing/2014/main" id="{9030453C-932D-4934-9B22-914BC50AD86D}"/>
              </a:ext>
            </a:extLst>
          </p:cNvPr>
          <p:cNvSpPr/>
          <p:nvPr userDrawn="1"/>
        </p:nvSpPr>
        <p:spPr>
          <a:xfrm>
            <a:off x="6430768" y="-28575"/>
            <a:ext cx="5780282" cy="6265860"/>
          </a:xfrm>
          <a:custGeom>
            <a:avLst/>
            <a:gdLst>
              <a:gd name="connsiteX0" fmla="*/ 2483124 w 5460510"/>
              <a:gd name="connsiteY0" fmla="*/ 0 h 5143500"/>
              <a:gd name="connsiteX1" fmla="*/ 3448297 w 5460510"/>
              <a:gd name="connsiteY1" fmla="*/ 0 h 5143500"/>
              <a:gd name="connsiteX2" fmla="*/ 4717679 w 5460510"/>
              <a:gd name="connsiteY2" fmla="*/ 0 h 5143500"/>
              <a:gd name="connsiteX3" fmla="*/ 4741319 w 5460510"/>
              <a:gd name="connsiteY3" fmla="*/ 0 h 5143500"/>
              <a:gd name="connsiteX4" fmla="*/ 5318193 w 5460510"/>
              <a:gd name="connsiteY4" fmla="*/ 0 h 5143500"/>
              <a:gd name="connsiteX5" fmla="*/ 5460510 w 5460510"/>
              <a:gd name="connsiteY5" fmla="*/ 0 h 5143500"/>
              <a:gd name="connsiteX6" fmla="*/ 5460510 w 5460510"/>
              <a:gd name="connsiteY6" fmla="*/ 5143500 h 5143500"/>
              <a:gd name="connsiteX7" fmla="*/ 5318193 w 5460510"/>
              <a:gd name="connsiteY7" fmla="*/ 5143500 h 5143500"/>
              <a:gd name="connsiteX8" fmla="*/ 4741319 w 5460510"/>
              <a:gd name="connsiteY8" fmla="*/ 5143500 h 5143500"/>
              <a:gd name="connsiteX9" fmla="*/ 4717679 w 5460510"/>
              <a:gd name="connsiteY9" fmla="*/ 5143500 h 5143500"/>
              <a:gd name="connsiteX10" fmla="*/ 3448297 w 5460510"/>
              <a:gd name="connsiteY10" fmla="*/ 5143500 h 5143500"/>
              <a:gd name="connsiteX11" fmla="*/ 0 w 5460510"/>
              <a:gd name="connsiteY11" fmla="*/ 5143500 h 5143500"/>
              <a:gd name="connsiteX0" fmla="*/ 2483124 w 5460510"/>
              <a:gd name="connsiteY0" fmla="*/ 0 h 5143500"/>
              <a:gd name="connsiteX1" fmla="*/ 4717679 w 5460510"/>
              <a:gd name="connsiteY1" fmla="*/ 0 h 5143500"/>
              <a:gd name="connsiteX2" fmla="*/ 4741319 w 5460510"/>
              <a:gd name="connsiteY2" fmla="*/ 0 h 5143500"/>
              <a:gd name="connsiteX3" fmla="*/ 5318193 w 5460510"/>
              <a:gd name="connsiteY3" fmla="*/ 0 h 5143500"/>
              <a:gd name="connsiteX4" fmla="*/ 5460510 w 5460510"/>
              <a:gd name="connsiteY4" fmla="*/ 0 h 5143500"/>
              <a:gd name="connsiteX5" fmla="*/ 5460510 w 5460510"/>
              <a:gd name="connsiteY5" fmla="*/ 5143500 h 5143500"/>
              <a:gd name="connsiteX6" fmla="*/ 5318193 w 5460510"/>
              <a:gd name="connsiteY6" fmla="*/ 5143500 h 5143500"/>
              <a:gd name="connsiteX7" fmla="*/ 4741319 w 5460510"/>
              <a:gd name="connsiteY7" fmla="*/ 5143500 h 5143500"/>
              <a:gd name="connsiteX8" fmla="*/ 4717679 w 5460510"/>
              <a:gd name="connsiteY8" fmla="*/ 5143500 h 5143500"/>
              <a:gd name="connsiteX9" fmla="*/ 3448297 w 5460510"/>
              <a:gd name="connsiteY9" fmla="*/ 5143500 h 5143500"/>
              <a:gd name="connsiteX10" fmla="*/ 0 w 5460510"/>
              <a:gd name="connsiteY10" fmla="*/ 5143500 h 5143500"/>
              <a:gd name="connsiteX11" fmla="*/ 2483124 w 5460510"/>
              <a:gd name="connsiteY11" fmla="*/ 0 h 5143500"/>
              <a:gd name="connsiteX0" fmla="*/ 2483124 w 5460510"/>
              <a:gd name="connsiteY0" fmla="*/ 0 h 5143500"/>
              <a:gd name="connsiteX1" fmla="*/ 4717679 w 5460510"/>
              <a:gd name="connsiteY1" fmla="*/ 0 h 5143500"/>
              <a:gd name="connsiteX2" fmla="*/ 5318193 w 5460510"/>
              <a:gd name="connsiteY2" fmla="*/ 0 h 5143500"/>
              <a:gd name="connsiteX3" fmla="*/ 5460510 w 5460510"/>
              <a:gd name="connsiteY3" fmla="*/ 0 h 5143500"/>
              <a:gd name="connsiteX4" fmla="*/ 5460510 w 5460510"/>
              <a:gd name="connsiteY4" fmla="*/ 5143500 h 5143500"/>
              <a:gd name="connsiteX5" fmla="*/ 5318193 w 5460510"/>
              <a:gd name="connsiteY5" fmla="*/ 5143500 h 5143500"/>
              <a:gd name="connsiteX6" fmla="*/ 4741319 w 5460510"/>
              <a:gd name="connsiteY6" fmla="*/ 5143500 h 5143500"/>
              <a:gd name="connsiteX7" fmla="*/ 4717679 w 5460510"/>
              <a:gd name="connsiteY7" fmla="*/ 5143500 h 5143500"/>
              <a:gd name="connsiteX8" fmla="*/ 3448297 w 5460510"/>
              <a:gd name="connsiteY8" fmla="*/ 5143500 h 5143500"/>
              <a:gd name="connsiteX9" fmla="*/ 0 w 5460510"/>
              <a:gd name="connsiteY9" fmla="*/ 5143500 h 5143500"/>
              <a:gd name="connsiteX10" fmla="*/ 2483124 w 5460510"/>
              <a:gd name="connsiteY10" fmla="*/ 0 h 5143500"/>
              <a:gd name="connsiteX0" fmla="*/ 2483124 w 5460510"/>
              <a:gd name="connsiteY0" fmla="*/ 0 h 5143500"/>
              <a:gd name="connsiteX1" fmla="*/ 5318193 w 5460510"/>
              <a:gd name="connsiteY1" fmla="*/ 0 h 5143500"/>
              <a:gd name="connsiteX2" fmla="*/ 5460510 w 5460510"/>
              <a:gd name="connsiteY2" fmla="*/ 0 h 5143500"/>
              <a:gd name="connsiteX3" fmla="*/ 5460510 w 5460510"/>
              <a:gd name="connsiteY3" fmla="*/ 5143500 h 5143500"/>
              <a:gd name="connsiteX4" fmla="*/ 5318193 w 5460510"/>
              <a:gd name="connsiteY4" fmla="*/ 5143500 h 5143500"/>
              <a:gd name="connsiteX5" fmla="*/ 4741319 w 5460510"/>
              <a:gd name="connsiteY5" fmla="*/ 5143500 h 5143500"/>
              <a:gd name="connsiteX6" fmla="*/ 4717679 w 5460510"/>
              <a:gd name="connsiteY6" fmla="*/ 5143500 h 5143500"/>
              <a:gd name="connsiteX7" fmla="*/ 3448297 w 5460510"/>
              <a:gd name="connsiteY7" fmla="*/ 5143500 h 5143500"/>
              <a:gd name="connsiteX8" fmla="*/ 0 w 5460510"/>
              <a:gd name="connsiteY8" fmla="*/ 5143500 h 5143500"/>
              <a:gd name="connsiteX9" fmla="*/ 2483124 w 5460510"/>
              <a:gd name="connsiteY9" fmla="*/ 0 h 5143500"/>
              <a:gd name="connsiteX0" fmla="*/ 2483124 w 5460510"/>
              <a:gd name="connsiteY0" fmla="*/ 0 h 5143500"/>
              <a:gd name="connsiteX1" fmla="*/ 5460510 w 5460510"/>
              <a:gd name="connsiteY1" fmla="*/ 0 h 5143500"/>
              <a:gd name="connsiteX2" fmla="*/ 5460510 w 5460510"/>
              <a:gd name="connsiteY2" fmla="*/ 5143500 h 5143500"/>
              <a:gd name="connsiteX3" fmla="*/ 5318193 w 5460510"/>
              <a:gd name="connsiteY3" fmla="*/ 5143500 h 5143500"/>
              <a:gd name="connsiteX4" fmla="*/ 4741319 w 5460510"/>
              <a:gd name="connsiteY4" fmla="*/ 5143500 h 5143500"/>
              <a:gd name="connsiteX5" fmla="*/ 4717679 w 5460510"/>
              <a:gd name="connsiteY5" fmla="*/ 5143500 h 5143500"/>
              <a:gd name="connsiteX6" fmla="*/ 3448297 w 5460510"/>
              <a:gd name="connsiteY6" fmla="*/ 5143500 h 5143500"/>
              <a:gd name="connsiteX7" fmla="*/ 0 w 5460510"/>
              <a:gd name="connsiteY7" fmla="*/ 5143500 h 5143500"/>
              <a:gd name="connsiteX8" fmla="*/ 2483124 w 5460510"/>
              <a:gd name="connsiteY8" fmla="*/ 0 h 5143500"/>
              <a:gd name="connsiteX0" fmla="*/ 2483124 w 5460510"/>
              <a:gd name="connsiteY0" fmla="*/ 0 h 5143500"/>
              <a:gd name="connsiteX1" fmla="*/ 5460510 w 5460510"/>
              <a:gd name="connsiteY1" fmla="*/ 0 h 5143500"/>
              <a:gd name="connsiteX2" fmla="*/ 5460510 w 5460510"/>
              <a:gd name="connsiteY2" fmla="*/ 5143500 h 5143500"/>
              <a:gd name="connsiteX3" fmla="*/ 4741319 w 5460510"/>
              <a:gd name="connsiteY3" fmla="*/ 5143500 h 5143500"/>
              <a:gd name="connsiteX4" fmla="*/ 4717679 w 5460510"/>
              <a:gd name="connsiteY4" fmla="*/ 5143500 h 5143500"/>
              <a:gd name="connsiteX5" fmla="*/ 3448297 w 5460510"/>
              <a:gd name="connsiteY5" fmla="*/ 5143500 h 5143500"/>
              <a:gd name="connsiteX6" fmla="*/ 0 w 5460510"/>
              <a:gd name="connsiteY6" fmla="*/ 5143500 h 5143500"/>
              <a:gd name="connsiteX7" fmla="*/ 2483124 w 5460510"/>
              <a:gd name="connsiteY7" fmla="*/ 0 h 5143500"/>
              <a:gd name="connsiteX0" fmla="*/ 2483124 w 5460510"/>
              <a:gd name="connsiteY0" fmla="*/ 0 h 5143500"/>
              <a:gd name="connsiteX1" fmla="*/ 5460510 w 5460510"/>
              <a:gd name="connsiteY1" fmla="*/ 0 h 5143500"/>
              <a:gd name="connsiteX2" fmla="*/ 5460510 w 5460510"/>
              <a:gd name="connsiteY2" fmla="*/ 5143500 h 5143500"/>
              <a:gd name="connsiteX3" fmla="*/ 4741319 w 5460510"/>
              <a:gd name="connsiteY3" fmla="*/ 5143500 h 5143500"/>
              <a:gd name="connsiteX4" fmla="*/ 3448297 w 5460510"/>
              <a:gd name="connsiteY4" fmla="*/ 5143500 h 5143500"/>
              <a:gd name="connsiteX5" fmla="*/ 0 w 5460510"/>
              <a:gd name="connsiteY5" fmla="*/ 5143500 h 5143500"/>
              <a:gd name="connsiteX6" fmla="*/ 2483124 w 5460510"/>
              <a:gd name="connsiteY6" fmla="*/ 0 h 5143500"/>
              <a:gd name="connsiteX0" fmla="*/ 2483124 w 5460510"/>
              <a:gd name="connsiteY0" fmla="*/ 0 h 5143500"/>
              <a:gd name="connsiteX1" fmla="*/ 5460510 w 5460510"/>
              <a:gd name="connsiteY1" fmla="*/ 0 h 5143500"/>
              <a:gd name="connsiteX2" fmla="*/ 5460510 w 5460510"/>
              <a:gd name="connsiteY2" fmla="*/ 5143500 h 5143500"/>
              <a:gd name="connsiteX3" fmla="*/ 3448297 w 5460510"/>
              <a:gd name="connsiteY3" fmla="*/ 5143500 h 5143500"/>
              <a:gd name="connsiteX4" fmla="*/ 0 w 5460510"/>
              <a:gd name="connsiteY4" fmla="*/ 5143500 h 5143500"/>
              <a:gd name="connsiteX5" fmla="*/ 2483124 w 5460510"/>
              <a:gd name="connsiteY5" fmla="*/ 0 h 5143500"/>
              <a:gd name="connsiteX0" fmla="*/ 2483124 w 5460510"/>
              <a:gd name="connsiteY0" fmla="*/ 0 h 5143500"/>
              <a:gd name="connsiteX1" fmla="*/ 5460510 w 5460510"/>
              <a:gd name="connsiteY1" fmla="*/ 0 h 5143500"/>
              <a:gd name="connsiteX2" fmla="*/ 5460510 w 5460510"/>
              <a:gd name="connsiteY2" fmla="*/ 5143500 h 5143500"/>
              <a:gd name="connsiteX3" fmla="*/ 0 w 5460510"/>
              <a:gd name="connsiteY3" fmla="*/ 5143500 h 5143500"/>
              <a:gd name="connsiteX4" fmla="*/ 2483124 w 5460510"/>
              <a:gd name="connsiteY4" fmla="*/ 0 h 5143500"/>
              <a:gd name="connsiteX0" fmla="*/ 3015765 w 5460510"/>
              <a:gd name="connsiteY0" fmla="*/ 15709 h 5143500"/>
              <a:gd name="connsiteX1" fmla="*/ 5460510 w 5460510"/>
              <a:gd name="connsiteY1" fmla="*/ 0 h 5143500"/>
              <a:gd name="connsiteX2" fmla="*/ 5460510 w 5460510"/>
              <a:gd name="connsiteY2" fmla="*/ 5143500 h 5143500"/>
              <a:gd name="connsiteX3" fmla="*/ 0 w 5460510"/>
              <a:gd name="connsiteY3" fmla="*/ 5143500 h 5143500"/>
              <a:gd name="connsiteX4" fmla="*/ 3015765 w 5460510"/>
              <a:gd name="connsiteY4" fmla="*/ 15709 h 5143500"/>
              <a:gd name="connsiteX0" fmla="*/ 3160210 w 5460510"/>
              <a:gd name="connsiteY0" fmla="*/ 7855 h 5143500"/>
              <a:gd name="connsiteX1" fmla="*/ 5460510 w 5460510"/>
              <a:gd name="connsiteY1" fmla="*/ 0 h 5143500"/>
              <a:gd name="connsiteX2" fmla="*/ 5460510 w 5460510"/>
              <a:gd name="connsiteY2" fmla="*/ 5143500 h 5143500"/>
              <a:gd name="connsiteX3" fmla="*/ 0 w 5460510"/>
              <a:gd name="connsiteY3" fmla="*/ 5143500 h 5143500"/>
              <a:gd name="connsiteX4" fmla="*/ 3160210 w 5460510"/>
              <a:gd name="connsiteY4" fmla="*/ 7855 h 5143500"/>
              <a:gd name="connsiteX0" fmla="*/ 3313683 w 5460510"/>
              <a:gd name="connsiteY0" fmla="*/ 0 h 5143500"/>
              <a:gd name="connsiteX1" fmla="*/ 5460510 w 5460510"/>
              <a:gd name="connsiteY1" fmla="*/ 0 h 5143500"/>
              <a:gd name="connsiteX2" fmla="*/ 5460510 w 5460510"/>
              <a:gd name="connsiteY2" fmla="*/ 5143500 h 5143500"/>
              <a:gd name="connsiteX3" fmla="*/ 0 w 5460510"/>
              <a:gd name="connsiteY3" fmla="*/ 5143500 h 5143500"/>
              <a:gd name="connsiteX4" fmla="*/ 3313683 w 5460510"/>
              <a:gd name="connsiteY4" fmla="*/ 0 h 5143500"/>
              <a:gd name="connsiteX0" fmla="*/ 3458128 w 5460510"/>
              <a:gd name="connsiteY0" fmla="*/ 0 h 5143500"/>
              <a:gd name="connsiteX1" fmla="*/ 5460510 w 5460510"/>
              <a:gd name="connsiteY1" fmla="*/ 0 h 5143500"/>
              <a:gd name="connsiteX2" fmla="*/ 5460510 w 5460510"/>
              <a:gd name="connsiteY2" fmla="*/ 5143500 h 5143500"/>
              <a:gd name="connsiteX3" fmla="*/ 0 w 5460510"/>
              <a:gd name="connsiteY3" fmla="*/ 5143500 h 5143500"/>
              <a:gd name="connsiteX4" fmla="*/ 3458128 w 5460510"/>
              <a:gd name="connsiteY4" fmla="*/ 0 h 5143500"/>
              <a:gd name="connsiteX0" fmla="*/ 3846325 w 5460510"/>
              <a:gd name="connsiteY0" fmla="*/ 31419 h 5143500"/>
              <a:gd name="connsiteX1" fmla="*/ 5460510 w 5460510"/>
              <a:gd name="connsiteY1" fmla="*/ 0 h 5143500"/>
              <a:gd name="connsiteX2" fmla="*/ 5460510 w 5460510"/>
              <a:gd name="connsiteY2" fmla="*/ 5143500 h 5143500"/>
              <a:gd name="connsiteX3" fmla="*/ 0 w 5460510"/>
              <a:gd name="connsiteY3" fmla="*/ 5143500 h 5143500"/>
              <a:gd name="connsiteX4" fmla="*/ 3846325 w 5460510"/>
              <a:gd name="connsiteY4" fmla="*/ 31419 h 5143500"/>
              <a:gd name="connsiteX0" fmla="*/ 3855352 w 5460510"/>
              <a:gd name="connsiteY0" fmla="*/ 15709 h 5143500"/>
              <a:gd name="connsiteX1" fmla="*/ 5460510 w 5460510"/>
              <a:gd name="connsiteY1" fmla="*/ 0 h 5143500"/>
              <a:gd name="connsiteX2" fmla="*/ 5460510 w 5460510"/>
              <a:gd name="connsiteY2" fmla="*/ 5143500 h 5143500"/>
              <a:gd name="connsiteX3" fmla="*/ 0 w 5460510"/>
              <a:gd name="connsiteY3" fmla="*/ 5143500 h 5143500"/>
              <a:gd name="connsiteX4" fmla="*/ 3855352 w 5460510"/>
              <a:gd name="connsiteY4" fmla="*/ 15709 h 5143500"/>
              <a:gd name="connsiteX0" fmla="*/ 3873408 w 5460510"/>
              <a:gd name="connsiteY0" fmla="*/ 7855 h 5143500"/>
              <a:gd name="connsiteX1" fmla="*/ 5460510 w 5460510"/>
              <a:gd name="connsiteY1" fmla="*/ 0 h 5143500"/>
              <a:gd name="connsiteX2" fmla="*/ 5460510 w 5460510"/>
              <a:gd name="connsiteY2" fmla="*/ 5143500 h 5143500"/>
              <a:gd name="connsiteX3" fmla="*/ 0 w 5460510"/>
              <a:gd name="connsiteY3" fmla="*/ 5143500 h 5143500"/>
              <a:gd name="connsiteX4" fmla="*/ 3873408 w 5460510"/>
              <a:gd name="connsiteY4" fmla="*/ 7855 h 5143500"/>
              <a:gd name="connsiteX0" fmla="*/ 4053964 w 5460510"/>
              <a:gd name="connsiteY0" fmla="*/ 7855 h 5143500"/>
              <a:gd name="connsiteX1" fmla="*/ 5460510 w 5460510"/>
              <a:gd name="connsiteY1" fmla="*/ 0 h 5143500"/>
              <a:gd name="connsiteX2" fmla="*/ 5460510 w 5460510"/>
              <a:gd name="connsiteY2" fmla="*/ 5143500 h 5143500"/>
              <a:gd name="connsiteX3" fmla="*/ 0 w 5460510"/>
              <a:gd name="connsiteY3" fmla="*/ 5143500 h 5143500"/>
              <a:gd name="connsiteX4" fmla="*/ 4053964 w 5460510"/>
              <a:gd name="connsiteY4" fmla="*/ 7855 h 5143500"/>
              <a:gd name="connsiteX0" fmla="*/ 4053964 w 5460510"/>
              <a:gd name="connsiteY0" fmla="*/ 7855 h 5143500"/>
              <a:gd name="connsiteX1" fmla="*/ 5460510 w 5460510"/>
              <a:gd name="connsiteY1" fmla="*/ 0 h 5143500"/>
              <a:gd name="connsiteX2" fmla="*/ 5460510 w 5460510"/>
              <a:gd name="connsiteY2" fmla="*/ 5143500 h 5143500"/>
              <a:gd name="connsiteX3" fmla="*/ 0 w 5460510"/>
              <a:gd name="connsiteY3" fmla="*/ 5143500 h 5143500"/>
              <a:gd name="connsiteX4" fmla="*/ 2874040 w 5460510"/>
              <a:gd name="connsiteY4" fmla="*/ 1515952 h 5143500"/>
              <a:gd name="connsiteX5" fmla="*/ 4053964 w 5460510"/>
              <a:gd name="connsiteY5" fmla="*/ 7855 h 5143500"/>
              <a:gd name="connsiteX0" fmla="*/ 1399786 w 5460510"/>
              <a:gd name="connsiteY0" fmla="*/ 7855 h 5143500"/>
              <a:gd name="connsiteX1" fmla="*/ 5460510 w 5460510"/>
              <a:gd name="connsiteY1" fmla="*/ 0 h 5143500"/>
              <a:gd name="connsiteX2" fmla="*/ 5460510 w 5460510"/>
              <a:gd name="connsiteY2" fmla="*/ 5143500 h 5143500"/>
              <a:gd name="connsiteX3" fmla="*/ 0 w 5460510"/>
              <a:gd name="connsiteY3" fmla="*/ 5143500 h 5143500"/>
              <a:gd name="connsiteX4" fmla="*/ 2874040 w 5460510"/>
              <a:gd name="connsiteY4" fmla="*/ 1515952 h 5143500"/>
              <a:gd name="connsiteX5" fmla="*/ 1399786 w 5460510"/>
              <a:gd name="connsiteY5" fmla="*/ 7855 h 5143500"/>
              <a:gd name="connsiteX0" fmla="*/ 1399786 w 5460510"/>
              <a:gd name="connsiteY0" fmla="*/ 7855 h 5143500"/>
              <a:gd name="connsiteX1" fmla="*/ 5460510 w 5460510"/>
              <a:gd name="connsiteY1" fmla="*/ 0 h 5143500"/>
              <a:gd name="connsiteX2" fmla="*/ 5460510 w 5460510"/>
              <a:gd name="connsiteY2" fmla="*/ 5143500 h 5143500"/>
              <a:gd name="connsiteX3" fmla="*/ 0 w 5460510"/>
              <a:gd name="connsiteY3" fmla="*/ 5143500 h 5143500"/>
              <a:gd name="connsiteX4" fmla="*/ 2874040 w 5460510"/>
              <a:gd name="connsiteY4" fmla="*/ 1515952 h 5143500"/>
              <a:gd name="connsiteX5" fmla="*/ 1399786 w 5460510"/>
              <a:gd name="connsiteY5" fmla="*/ 7855 h 5143500"/>
              <a:gd name="connsiteX0" fmla="*/ 1390758 w 5460510"/>
              <a:gd name="connsiteY0" fmla="*/ 0 h 5159209"/>
              <a:gd name="connsiteX1" fmla="*/ 5460510 w 5460510"/>
              <a:gd name="connsiteY1" fmla="*/ 15709 h 5159209"/>
              <a:gd name="connsiteX2" fmla="*/ 5460510 w 5460510"/>
              <a:gd name="connsiteY2" fmla="*/ 5159209 h 5159209"/>
              <a:gd name="connsiteX3" fmla="*/ 0 w 5460510"/>
              <a:gd name="connsiteY3" fmla="*/ 5159209 h 5159209"/>
              <a:gd name="connsiteX4" fmla="*/ 2874040 w 5460510"/>
              <a:gd name="connsiteY4" fmla="*/ 1531661 h 5159209"/>
              <a:gd name="connsiteX5" fmla="*/ 1390758 w 5460510"/>
              <a:gd name="connsiteY5" fmla="*/ 0 h 5159209"/>
              <a:gd name="connsiteX0" fmla="*/ 1390758 w 5478566"/>
              <a:gd name="connsiteY0" fmla="*/ 7855 h 5167064"/>
              <a:gd name="connsiteX1" fmla="*/ 5478566 w 5478566"/>
              <a:gd name="connsiteY1" fmla="*/ 0 h 5167064"/>
              <a:gd name="connsiteX2" fmla="*/ 5460510 w 5478566"/>
              <a:gd name="connsiteY2" fmla="*/ 5167064 h 5167064"/>
              <a:gd name="connsiteX3" fmla="*/ 0 w 5478566"/>
              <a:gd name="connsiteY3" fmla="*/ 5167064 h 5167064"/>
              <a:gd name="connsiteX4" fmla="*/ 2874040 w 5478566"/>
              <a:gd name="connsiteY4" fmla="*/ 1539516 h 5167064"/>
              <a:gd name="connsiteX5" fmla="*/ 1390758 w 5478566"/>
              <a:gd name="connsiteY5" fmla="*/ 7855 h 5167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78566" h="5167064">
                <a:moveTo>
                  <a:pt x="1390758" y="7855"/>
                </a:moveTo>
                <a:lnTo>
                  <a:pt x="5478566" y="0"/>
                </a:lnTo>
                <a:cubicBezTo>
                  <a:pt x="5472547" y="1722355"/>
                  <a:pt x="5466529" y="3444709"/>
                  <a:pt x="5460510" y="5167064"/>
                </a:cubicBezTo>
                <a:lnTo>
                  <a:pt x="0" y="5167064"/>
                </a:lnTo>
                <a:lnTo>
                  <a:pt x="2874040" y="1539516"/>
                </a:lnTo>
                <a:lnTo>
                  <a:pt x="1390758" y="7855"/>
                </a:lnTo>
                <a:close/>
              </a:path>
            </a:pathLst>
          </a:cu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Espace réservé du texte 24">
            <a:extLst>
              <a:ext uri="{FF2B5EF4-FFF2-40B4-BE49-F238E27FC236}">
                <a16:creationId xmlns:a16="http://schemas.microsoft.com/office/drawing/2014/main" id="{D7661B5B-B9F6-4A13-97DB-AFCD592DD7A9}"/>
              </a:ext>
            </a:extLst>
          </p:cNvPr>
          <p:cNvSpPr>
            <a:spLocks noGrp="1"/>
          </p:cNvSpPr>
          <p:nvPr>
            <p:ph type="body" sz="quarter" idx="10" hasCustomPrompt="1"/>
          </p:nvPr>
        </p:nvSpPr>
        <p:spPr>
          <a:xfrm>
            <a:off x="593741" y="2928032"/>
            <a:ext cx="7245200" cy="1295398"/>
          </a:xfrm>
          <a:prstGeom prst="rect">
            <a:avLst/>
          </a:prstGeom>
        </p:spPr>
        <p:txBody>
          <a:bodyPr lIns="0" tIns="0" rIns="0" bIns="0" anchor="ctr"/>
          <a:lstStyle>
            <a:lvl1pPr marL="0" indent="0">
              <a:buNone/>
              <a:defRPr sz="4000" spc="300">
                <a:solidFill>
                  <a:schemeClr val="accent2"/>
                </a:solidFill>
                <a:latin typeface="+mj-lt"/>
              </a:defRPr>
            </a:lvl1pPr>
          </a:lstStyle>
          <a:p>
            <a:pPr lvl="0"/>
            <a:r>
              <a:rPr lang="fr-FR" dirty="0"/>
              <a:t>(TITRE DE LA SECTION)</a:t>
            </a:r>
            <a:endParaRPr lang="en-US" dirty="0"/>
          </a:p>
        </p:txBody>
      </p:sp>
      <p:pic>
        <p:nvPicPr>
          <p:cNvPr id="9" name="Image 8">
            <a:extLst>
              <a:ext uri="{FF2B5EF4-FFF2-40B4-BE49-F238E27FC236}">
                <a16:creationId xmlns:a16="http://schemas.microsoft.com/office/drawing/2014/main" id="{A31608F3-54F4-4D47-BA01-4B7190F1BC5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41081" y="2143349"/>
            <a:ext cx="3962072" cy="3962072"/>
          </a:xfrm>
          <a:prstGeom prst="rect">
            <a:avLst/>
          </a:prstGeom>
        </p:spPr>
      </p:pic>
    </p:spTree>
    <p:extLst>
      <p:ext uri="{BB962C8B-B14F-4D97-AF65-F5344CB8AC3E}">
        <p14:creationId xmlns:p14="http://schemas.microsoft.com/office/powerpoint/2010/main" val="11335784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3">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191FCFAC-9F70-4686-A0CE-E13BC2E7F1C5}"/>
              </a:ext>
            </a:extLst>
          </p:cNvPr>
          <p:cNvSpPr/>
          <p:nvPr userDrawn="1"/>
        </p:nvSpPr>
        <p:spPr>
          <a:xfrm>
            <a:off x="0" y="6237285"/>
            <a:ext cx="12192000" cy="62071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riangle isocèle 26">
            <a:extLst>
              <a:ext uri="{FF2B5EF4-FFF2-40B4-BE49-F238E27FC236}">
                <a16:creationId xmlns:a16="http://schemas.microsoft.com/office/drawing/2014/main" id="{5CDB4714-8C55-4BF3-A9F6-B682828BDDD3}"/>
              </a:ext>
            </a:extLst>
          </p:cNvPr>
          <p:cNvSpPr/>
          <p:nvPr userDrawn="1"/>
        </p:nvSpPr>
        <p:spPr>
          <a:xfrm rot="10800000">
            <a:off x="5761232" y="6237285"/>
            <a:ext cx="669536" cy="462074"/>
          </a:xfrm>
          <a:prstGeom prst="triangle">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Espace réservé du numéro de diapositive 5">
            <a:extLst>
              <a:ext uri="{FF2B5EF4-FFF2-40B4-BE49-F238E27FC236}">
                <a16:creationId xmlns:a16="http://schemas.microsoft.com/office/drawing/2014/main" id="{CE53A3EB-6D9A-4AEA-8A91-D11E9CF71222}"/>
              </a:ext>
            </a:extLst>
          </p:cNvPr>
          <p:cNvSpPr txBox="1">
            <a:spLocks/>
          </p:cNvSpPr>
          <p:nvPr userDrawn="1"/>
        </p:nvSpPr>
        <p:spPr>
          <a:xfrm>
            <a:off x="4966593" y="6243222"/>
            <a:ext cx="2258810" cy="307973"/>
          </a:xfrm>
          <a:prstGeom prst="rect">
            <a:avLst/>
          </a:prstGeom>
        </p:spPr>
        <p:txBody>
          <a:bodyPr anchor="ctr"/>
          <a:lstStyle>
            <a:defPPr>
              <a:defRPr lang="en-US"/>
            </a:defPPr>
            <a:lvl1pPr marL="0" algn="ctr" defTabSz="914400" rtl="0" eaLnBrk="1" latinLnBrk="0" hangingPunct="1">
              <a:defRPr sz="16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5C9BD65-FD46-469D-8FF9-9492C07AF35C}" type="slidenum">
              <a:rPr lang="en-US" smtClean="0">
                <a:solidFill>
                  <a:schemeClr val="tx1"/>
                </a:solidFill>
              </a:rPr>
              <a:pPr/>
              <a:t>‹N°›</a:t>
            </a:fld>
            <a:endParaRPr lang="en-US" dirty="0">
              <a:solidFill>
                <a:schemeClr val="tx1"/>
              </a:solidFill>
            </a:endParaRPr>
          </a:p>
        </p:txBody>
      </p:sp>
      <p:sp>
        <p:nvSpPr>
          <p:cNvPr id="10" name="Freeform 189">
            <a:extLst>
              <a:ext uri="{FF2B5EF4-FFF2-40B4-BE49-F238E27FC236}">
                <a16:creationId xmlns:a16="http://schemas.microsoft.com/office/drawing/2014/main" id="{9030453C-932D-4934-9B22-914BC50AD86D}"/>
              </a:ext>
            </a:extLst>
          </p:cNvPr>
          <p:cNvSpPr/>
          <p:nvPr userDrawn="1"/>
        </p:nvSpPr>
        <p:spPr>
          <a:xfrm>
            <a:off x="6430768" y="-28575"/>
            <a:ext cx="5780282" cy="6265860"/>
          </a:xfrm>
          <a:custGeom>
            <a:avLst/>
            <a:gdLst>
              <a:gd name="connsiteX0" fmla="*/ 2483124 w 5460510"/>
              <a:gd name="connsiteY0" fmla="*/ 0 h 5143500"/>
              <a:gd name="connsiteX1" fmla="*/ 3448297 w 5460510"/>
              <a:gd name="connsiteY1" fmla="*/ 0 h 5143500"/>
              <a:gd name="connsiteX2" fmla="*/ 4717679 w 5460510"/>
              <a:gd name="connsiteY2" fmla="*/ 0 h 5143500"/>
              <a:gd name="connsiteX3" fmla="*/ 4741319 w 5460510"/>
              <a:gd name="connsiteY3" fmla="*/ 0 h 5143500"/>
              <a:gd name="connsiteX4" fmla="*/ 5318193 w 5460510"/>
              <a:gd name="connsiteY4" fmla="*/ 0 h 5143500"/>
              <a:gd name="connsiteX5" fmla="*/ 5460510 w 5460510"/>
              <a:gd name="connsiteY5" fmla="*/ 0 h 5143500"/>
              <a:gd name="connsiteX6" fmla="*/ 5460510 w 5460510"/>
              <a:gd name="connsiteY6" fmla="*/ 5143500 h 5143500"/>
              <a:gd name="connsiteX7" fmla="*/ 5318193 w 5460510"/>
              <a:gd name="connsiteY7" fmla="*/ 5143500 h 5143500"/>
              <a:gd name="connsiteX8" fmla="*/ 4741319 w 5460510"/>
              <a:gd name="connsiteY8" fmla="*/ 5143500 h 5143500"/>
              <a:gd name="connsiteX9" fmla="*/ 4717679 w 5460510"/>
              <a:gd name="connsiteY9" fmla="*/ 5143500 h 5143500"/>
              <a:gd name="connsiteX10" fmla="*/ 3448297 w 5460510"/>
              <a:gd name="connsiteY10" fmla="*/ 5143500 h 5143500"/>
              <a:gd name="connsiteX11" fmla="*/ 0 w 5460510"/>
              <a:gd name="connsiteY11" fmla="*/ 5143500 h 5143500"/>
              <a:gd name="connsiteX0" fmla="*/ 2483124 w 5460510"/>
              <a:gd name="connsiteY0" fmla="*/ 0 h 5143500"/>
              <a:gd name="connsiteX1" fmla="*/ 4717679 w 5460510"/>
              <a:gd name="connsiteY1" fmla="*/ 0 h 5143500"/>
              <a:gd name="connsiteX2" fmla="*/ 4741319 w 5460510"/>
              <a:gd name="connsiteY2" fmla="*/ 0 h 5143500"/>
              <a:gd name="connsiteX3" fmla="*/ 5318193 w 5460510"/>
              <a:gd name="connsiteY3" fmla="*/ 0 h 5143500"/>
              <a:gd name="connsiteX4" fmla="*/ 5460510 w 5460510"/>
              <a:gd name="connsiteY4" fmla="*/ 0 h 5143500"/>
              <a:gd name="connsiteX5" fmla="*/ 5460510 w 5460510"/>
              <a:gd name="connsiteY5" fmla="*/ 5143500 h 5143500"/>
              <a:gd name="connsiteX6" fmla="*/ 5318193 w 5460510"/>
              <a:gd name="connsiteY6" fmla="*/ 5143500 h 5143500"/>
              <a:gd name="connsiteX7" fmla="*/ 4741319 w 5460510"/>
              <a:gd name="connsiteY7" fmla="*/ 5143500 h 5143500"/>
              <a:gd name="connsiteX8" fmla="*/ 4717679 w 5460510"/>
              <a:gd name="connsiteY8" fmla="*/ 5143500 h 5143500"/>
              <a:gd name="connsiteX9" fmla="*/ 3448297 w 5460510"/>
              <a:gd name="connsiteY9" fmla="*/ 5143500 h 5143500"/>
              <a:gd name="connsiteX10" fmla="*/ 0 w 5460510"/>
              <a:gd name="connsiteY10" fmla="*/ 5143500 h 5143500"/>
              <a:gd name="connsiteX11" fmla="*/ 2483124 w 5460510"/>
              <a:gd name="connsiteY11" fmla="*/ 0 h 5143500"/>
              <a:gd name="connsiteX0" fmla="*/ 2483124 w 5460510"/>
              <a:gd name="connsiteY0" fmla="*/ 0 h 5143500"/>
              <a:gd name="connsiteX1" fmla="*/ 4717679 w 5460510"/>
              <a:gd name="connsiteY1" fmla="*/ 0 h 5143500"/>
              <a:gd name="connsiteX2" fmla="*/ 5318193 w 5460510"/>
              <a:gd name="connsiteY2" fmla="*/ 0 h 5143500"/>
              <a:gd name="connsiteX3" fmla="*/ 5460510 w 5460510"/>
              <a:gd name="connsiteY3" fmla="*/ 0 h 5143500"/>
              <a:gd name="connsiteX4" fmla="*/ 5460510 w 5460510"/>
              <a:gd name="connsiteY4" fmla="*/ 5143500 h 5143500"/>
              <a:gd name="connsiteX5" fmla="*/ 5318193 w 5460510"/>
              <a:gd name="connsiteY5" fmla="*/ 5143500 h 5143500"/>
              <a:gd name="connsiteX6" fmla="*/ 4741319 w 5460510"/>
              <a:gd name="connsiteY6" fmla="*/ 5143500 h 5143500"/>
              <a:gd name="connsiteX7" fmla="*/ 4717679 w 5460510"/>
              <a:gd name="connsiteY7" fmla="*/ 5143500 h 5143500"/>
              <a:gd name="connsiteX8" fmla="*/ 3448297 w 5460510"/>
              <a:gd name="connsiteY8" fmla="*/ 5143500 h 5143500"/>
              <a:gd name="connsiteX9" fmla="*/ 0 w 5460510"/>
              <a:gd name="connsiteY9" fmla="*/ 5143500 h 5143500"/>
              <a:gd name="connsiteX10" fmla="*/ 2483124 w 5460510"/>
              <a:gd name="connsiteY10" fmla="*/ 0 h 5143500"/>
              <a:gd name="connsiteX0" fmla="*/ 2483124 w 5460510"/>
              <a:gd name="connsiteY0" fmla="*/ 0 h 5143500"/>
              <a:gd name="connsiteX1" fmla="*/ 5318193 w 5460510"/>
              <a:gd name="connsiteY1" fmla="*/ 0 h 5143500"/>
              <a:gd name="connsiteX2" fmla="*/ 5460510 w 5460510"/>
              <a:gd name="connsiteY2" fmla="*/ 0 h 5143500"/>
              <a:gd name="connsiteX3" fmla="*/ 5460510 w 5460510"/>
              <a:gd name="connsiteY3" fmla="*/ 5143500 h 5143500"/>
              <a:gd name="connsiteX4" fmla="*/ 5318193 w 5460510"/>
              <a:gd name="connsiteY4" fmla="*/ 5143500 h 5143500"/>
              <a:gd name="connsiteX5" fmla="*/ 4741319 w 5460510"/>
              <a:gd name="connsiteY5" fmla="*/ 5143500 h 5143500"/>
              <a:gd name="connsiteX6" fmla="*/ 4717679 w 5460510"/>
              <a:gd name="connsiteY6" fmla="*/ 5143500 h 5143500"/>
              <a:gd name="connsiteX7" fmla="*/ 3448297 w 5460510"/>
              <a:gd name="connsiteY7" fmla="*/ 5143500 h 5143500"/>
              <a:gd name="connsiteX8" fmla="*/ 0 w 5460510"/>
              <a:gd name="connsiteY8" fmla="*/ 5143500 h 5143500"/>
              <a:gd name="connsiteX9" fmla="*/ 2483124 w 5460510"/>
              <a:gd name="connsiteY9" fmla="*/ 0 h 5143500"/>
              <a:gd name="connsiteX0" fmla="*/ 2483124 w 5460510"/>
              <a:gd name="connsiteY0" fmla="*/ 0 h 5143500"/>
              <a:gd name="connsiteX1" fmla="*/ 5460510 w 5460510"/>
              <a:gd name="connsiteY1" fmla="*/ 0 h 5143500"/>
              <a:gd name="connsiteX2" fmla="*/ 5460510 w 5460510"/>
              <a:gd name="connsiteY2" fmla="*/ 5143500 h 5143500"/>
              <a:gd name="connsiteX3" fmla="*/ 5318193 w 5460510"/>
              <a:gd name="connsiteY3" fmla="*/ 5143500 h 5143500"/>
              <a:gd name="connsiteX4" fmla="*/ 4741319 w 5460510"/>
              <a:gd name="connsiteY4" fmla="*/ 5143500 h 5143500"/>
              <a:gd name="connsiteX5" fmla="*/ 4717679 w 5460510"/>
              <a:gd name="connsiteY5" fmla="*/ 5143500 h 5143500"/>
              <a:gd name="connsiteX6" fmla="*/ 3448297 w 5460510"/>
              <a:gd name="connsiteY6" fmla="*/ 5143500 h 5143500"/>
              <a:gd name="connsiteX7" fmla="*/ 0 w 5460510"/>
              <a:gd name="connsiteY7" fmla="*/ 5143500 h 5143500"/>
              <a:gd name="connsiteX8" fmla="*/ 2483124 w 5460510"/>
              <a:gd name="connsiteY8" fmla="*/ 0 h 5143500"/>
              <a:gd name="connsiteX0" fmla="*/ 2483124 w 5460510"/>
              <a:gd name="connsiteY0" fmla="*/ 0 h 5143500"/>
              <a:gd name="connsiteX1" fmla="*/ 5460510 w 5460510"/>
              <a:gd name="connsiteY1" fmla="*/ 0 h 5143500"/>
              <a:gd name="connsiteX2" fmla="*/ 5460510 w 5460510"/>
              <a:gd name="connsiteY2" fmla="*/ 5143500 h 5143500"/>
              <a:gd name="connsiteX3" fmla="*/ 4741319 w 5460510"/>
              <a:gd name="connsiteY3" fmla="*/ 5143500 h 5143500"/>
              <a:gd name="connsiteX4" fmla="*/ 4717679 w 5460510"/>
              <a:gd name="connsiteY4" fmla="*/ 5143500 h 5143500"/>
              <a:gd name="connsiteX5" fmla="*/ 3448297 w 5460510"/>
              <a:gd name="connsiteY5" fmla="*/ 5143500 h 5143500"/>
              <a:gd name="connsiteX6" fmla="*/ 0 w 5460510"/>
              <a:gd name="connsiteY6" fmla="*/ 5143500 h 5143500"/>
              <a:gd name="connsiteX7" fmla="*/ 2483124 w 5460510"/>
              <a:gd name="connsiteY7" fmla="*/ 0 h 5143500"/>
              <a:gd name="connsiteX0" fmla="*/ 2483124 w 5460510"/>
              <a:gd name="connsiteY0" fmla="*/ 0 h 5143500"/>
              <a:gd name="connsiteX1" fmla="*/ 5460510 w 5460510"/>
              <a:gd name="connsiteY1" fmla="*/ 0 h 5143500"/>
              <a:gd name="connsiteX2" fmla="*/ 5460510 w 5460510"/>
              <a:gd name="connsiteY2" fmla="*/ 5143500 h 5143500"/>
              <a:gd name="connsiteX3" fmla="*/ 4741319 w 5460510"/>
              <a:gd name="connsiteY3" fmla="*/ 5143500 h 5143500"/>
              <a:gd name="connsiteX4" fmla="*/ 3448297 w 5460510"/>
              <a:gd name="connsiteY4" fmla="*/ 5143500 h 5143500"/>
              <a:gd name="connsiteX5" fmla="*/ 0 w 5460510"/>
              <a:gd name="connsiteY5" fmla="*/ 5143500 h 5143500"/>
              <a:gd name="connsiteX6" fmla="*/ 2483124 w 5460510"/>
              <a:gd name="connsiteY6" fmla="*/ 0 h 5143500"/>
              <a:gd name="connsiteX0" fmla="*/ 2483124 w 5460510"/>
              <a:gd name="connsiteY0" fmla="*/ 0 h 5143500"/>
              <a:gd name="connsiteX1" fmla="*/ 5460510 w 5460510"/>
              <a:gd name="connsiteY1" fmla="*/ 0 h 5143500"/>
              <a:gd name="connsiteX2" fmla="*/ 5460510 w 5460510"/>
              <a:gd name="connsiteY2" fmla="*/ 5143500 h 5143500"/>
              <a:gd name="connsiteX3" fmla="*/ 3448297 w 5460510"/>
              <a:gd name="connsiteY3" fmla="*/ 5143500 h 5143500"/>
              <a:gd name="connsiteX4" fmla="*/ 0 w 5460510"/>
              <a:gd name="connsiteY4" fmla="*/ 5143500 h 5143500"/>
              <a:gd name="connsiteX5" fmla="*/ 2483124 w 5460510"/>
              <a:gd name="connsiteY5" fmla="*/ 0 h 5143500"/>
              <a:gd name="connsiteX0" fmla="*/ 2483124 w 5460510"/>
              <a:gd name="connsiteY0" fmla="*/ 0 h 5143500"/>
              <a:gd name="connsiteX1" fmla="*/ 5460510 w 5460510"/>
              <a:gd name="connsiteY1" fmla="*/ 0 h 5143500"/>
              <a:gd name="connsiteX2" fmla="*/ 5460510 w 5460510"/>
              <a:gd name="connsiteY2" fmla="*/ 5143500 h 5143500"/>
              <a:gd name="connsiteX3" fmla="*/ 0 w 5460510"/>
              <a:gd name="connsiteY3" fmla="*/ 5143500 h 5143500"/>
              <a:gd name="connsiteX4" fmla="*/ 2483124 w 5460510"/>
              <a:gd name="connsiteY4" fmla="*/ 0 h 5143500"/>
              <a:gd name="connsiteX0" fmla="*/ 3015765 w 5460510"/>
              <a:gd name="connsiteY0" fmla="*/ 15709 h 5143500"/>
              <a:gd name="connsiteX1" fmla="*/ 5460510 w 5460510"/>
              <a:gd name="connsiteY1" fmla="*/ 0 h 5143500"/>
              <a:gd name="connsiteX2" fmla="*/ 5460510 w 5460510"/>
              <a:gd name="connsiteY2" fmla="*/ 5143500 h 5143500"/>
              <a:gd name="connsiteX3" fmla="*/ 0 w 5460510"/>
              <a:gd name="connsiteY3" fmla="*/ 5143500 h 5143500"/>
              <a:gd name="connsiteX4" fmla="*/ 3015765 w 5460510"/>
              <a:gd name="connsiteY4" fmla="*/ 15709 h 5143500"/>
              <a:gd name="connsiteX0" fmla="*/ 3160210 w 5460510"/>
              <a:gd name="connsiteY0" fmla="*/ 7855 h 5143500"/>
              <a:gd name="connsiteX1" fmla="*/ 5460510 w 5460510"/>
              <a:gd name="connsiteY1" fmla="*/ 0 h 5143500"/>
              <a:gd name="connsiteX2" fmla="*/ 5460510 w 5460510"/>
              <a:gd name="connsiteY2" fmla="*/ 5143500 h 5143500"/>
              <a:gd name="connsiteX3" fmla="*/ 0 w 5460510"/>
              <a:gd name="connsiteY3" fmla="*/ 5143500 h 5143500"/>
              <a:gd name="connsiteX4" fmla="*/ 3160210 w 5460510"/>
              <a:gd name="connsiteY4" fmla="*/ 7855 h 5143500"/>
              <a:gd name="connsiteX0" fmla="*/ 3313683 w 5460510"/>
              <a:gd name="connsiteY0" fmla="*/ 0 h 5143500"/>
              <a:gd name="connsiteX1" fmla="*/ 5460510 w 5460510"/>
              <a:gd name="connsiteY1" fmla="*/ 0 h 5143500"/>
              <a:gd name="connsiteX2" fmla="*/ 5460510 w 5460510"/>
              <a:gd name="connsiteY2" fmla="*/ 5143500 h 5143500"/>
              <a:gd name="connsiteX3" fmla="*/ 0 w 5460510"/>
              <a:gd name="connsiteY3" fmla="*/ 5143500 h 5143500"/>
              <a:gd name="connsiteX4" fmla="*/ 3313683 w 5460510"/>
              <a:gd name="connsiteY4" fmla="*/ 0 h 5143500"/>
              <a:gd name="connsiteX0" fmla="*/ 3458128 w 5460510"/>
              <a:gd name="connsiteY0" fmla="*/ 0 h 5143500"/>
              <a:gd name="connsiteX1" fmla="*/ 5460510 w 5460510"/>
              <a:gd name="connsiteY1" fmla="*/ 0 h 5143500"/>
              <a:gd name="connsiteX2" fmla="*/ 5460510 w 5460510"/>
              <a:gd name="connsiteY2" fmla="*/ 5143500 h 5143500"/>
              <a:gd name="connsiteX3" fmla="*/ 0 w 5460510"/>
              <a:gd name="connsiteY3" fmla="*/ 5143500 h 5143500"/>
              <a:gd name="connsiteX4" fmla="*/ 3458128 w 5460510"/>
              <a:gd name="connsiteY4" fmla="*/ 0 h 5143500"/>
              <a:gd name="connsiteX0" fmla="*/ 3846325 w 5460510"/>
              <a:gd name="connsiteY0" fmla="*/ 31419 h 5143500"/>
              <a:gd name="connsiteX1" fmla="*/ 5460510 w 5460510"/>
              <a:gd name="connsiteY1" fmla="*/ 0 h 5143500"/>
              <a:gd name="connsiteX2" fmla="*/ 5460510 w 5460510"/>
              <a:gd name="connsiteY2" fmla="*/ 5143500 h 5143500"/>
              <a:gd name="connsiteX3" fmla="*/ 0 w 5460510"/>
              <a:gd name="connsiteY3" fmla="*/ 5143500 h 5143500"/>
              <a:gd name="connsiteX4" fmla="*/ 3846325 w 5460510"/>
              <a:gd name="connsiteY4" fmla="*/ 31419 h 5143500"/>
              <a:gd name="connsiteX0" fmla="*/ 3855352 w 5460510"/>
              <a:gd name="connsiteY0" fmla="*/ 15709 h 5143500"/>
              <a:gd name="connsiteX1" fmla="*/ 5460510 w 5460510"/>
              <a:gd name="connsiteY1" fmla="*/ 0 h 5143500"/>
              <a:gd name="connsiteX2" fmla="*/ 5460510 w 5460510"/>
              <a:gd name="connsiteY2" fmla="*/ 5143500 h 5143500"/>
              <a:gd name="connsiteX3" fmla="*/ 0 w 5460510"/>
              <a:gd name="connsiteY3" fmla="*/ 5143500 h 5143500"/>
              <a:gd name="connsiteX4" fmla="*/ 3855352 w 5460510"/>
              <a:gd name="connsiteY4" fmla="*/ 15709 h 5143500"/>
              <a:gd name="connsiteX0" fmla="*/ 3873408 w 5460510"/>
              <a:gd name="connsiteY0" fmla="*/ 7855 h 5143500"/>
              <a:gd name="connsiteX1" fmla="*/ 5460510 w 5460510"/>
              <a:gd name="connsiteY1" fmla="*/ 0 h 5143500"/>
              <a:gd name="connsiteX2" fmla="*/ 5460510 w 5460510"/>
              <a:gd name="connsiteY2" fmla="*/ 5143500 h 5143500"/>
              <a:gd name="connsiteX3" fmla="*/ 0 w 5460510"/>
              <a:gd name="connsiteY3" fmla="*/ 5143500 h 5143500"/>
              <a:gd name="connsiteX4" fmla="*/ 3873408 w 5460510"/>
              <a:gd name="connsiteY4" fmla="*/ 7855 h 5143500"/>
              <a:gd name="connsiteX0" fmla="*/ 4053964 w 5460510"/>
              <a:gd name="connsiteY0" fmla="*/ 7855 h 5143500"/>
              <a:gd name="connsiteX1" fmla="*/ 5460510 w 5460510"/>
              <a:gd name="connsiteY1" fmla="*/ 0 h 5143500"/>
              <a:gd name="connsiteX2" fmla="*/ 5460510 w 5460510"/>
              <a:gd name="connsiteY2" fmla="*/ 5143500 h 5143500"/>
              <a:gd name="connsiteX3" fmla="*/ 0 w 5460510"/>
              <a:gd name="connsiteY3" fmla="*/ 5143500 h 5143500"/>
              <a:gd name="connsiteX4" fmla="*/ 4053964 w 5460510"/>
              <a:gd name="connsiteY4" fmla="*/ 7855 h 5143500"/>
              <a:gd name="connsiteX0" fmla="*/ 4053964 w 5460510"/>
              <a:gd name="connsiteY0" fmla="*/ 7855 h 5143500"/>
              <a:gd name="connsiteX1" fmla="*/ 5460510 w 5460510"/>
              <a:gd name="connsiteY1" fmla="*/ 0 h 5143500"/>
              <a:gd name="connsiteX2" fmla="*/ 5460510 w 5460510"/>
              <a:gd name="connsiteY2" fmla="*/ 5143500 h 5143500"/>
              <a:gd name="connsiteX3" fmla="*/ 0 w 5460510"/>
              <a:gd name="connsiteY3" fmla="*/ 5143500 h 5143500"/>
              <a:gd name="connsiteX4" fmla="*/ 2874040 w 5460510"/>
              <a:gd name="connsiteY4" fmla="*/ 1515952 h 5143500"/>
              <a:gd name="connsiteX5" fmla="*/ 4053964 w 5460510"/>
              <a:gd name="connsiteY5" fmla="*/ 7855 h 5143500"/>
              <a:gd name="connsiteX0" fmla="*/ 1399786 w 5460510"/>
              <a:gd name="connsiteY0" fmla="*/ 7855 h 5143500"/>
              <a:gd name="connsiteX1" fmla="*/ 5460510 w 5460510"/>
              <a:gd name="connsiteY1" fmla="*/ 0 h 5143500"/>
              <a:gd name="connsiteX2" fmla="*/ 5460510 w 5460510"/>
              <a:gd name="connsiteY2" fmla="*/ 5143500 h 5143500"/>
              <a:gd name="connsiteX3" fmla="*/ 0 w 5460510"/>
              <a:gd name="connsiteY3" fmla="*/ 5143500 h 5143500"/>
              <a:gd name="connsiteX4" fmla="*/ 2874040 w 5460510"/>
              <a:gd name="connsiteY4" fmla="*/ 1515952 h 5143500"/>
              <a:gd name="connsiteX5" fmla="*/ 1399786 w 5460510"/>
              <a:gd name="connsiteY5" fmla="*/ 7855 h 5143500"/>
              <a:gd name="connsiteX0" fmla="*/ 1399786 w 5460510"/>
              <a:gd name="connsiteY0" fmla="*/ 7855 h 5143500"/>
              <a:gd name="connsiteX1" fmla="*/ 5460510 w 5460510"/>
              <a:gd name="connsiteY1" fmla="*/ 0 h 5143500"/>
              <a:gd name="connsiteX2" fmla="*/ 5460510 w 5460510"/>
              <a:gd name="connsiteY2" fmla="*/ 5143500 h 5143500"/>
              <a:gd name="connsiteX3" fmla="*/ 0 w 5460510"/>
              <a:gd name="connsiteY3" fmla="*/ 5143500 h 5143500"/>
              <a:gd name="connsiteX4" fmla="*/ 2874040 w 5460510"/>
              <a:gd name="connsiteY4" fmla="*/ 1515952 h 5143500"/>
              <a:gd name="connsiteX5" fmla="*/ 1399786 w 5460510"/>
              <a:gd name="connsiteY5" fmla="*/ 7855 h 5143500"/>
              <a:gd name="connsiteX0" fmla="*/ 1390758 w 5460510"/>
              <a:gd name="connsiteY0" fmla="*/ 0 h 5159209"/>
              <a:gd name="connsiteX1" fmla="*/ 5460510 w 5460510"/>
              <a:gd name="connsiteY1" fmla="*/ 15709 h 5159209"/>
              <a:gd name="connsiteX2" fmla="*/ 5460510 w 5460510"/>
              <a:gd name="connsiteY2" fmla="*/ 5159209 h 5159209"/>
              <a:gd name="connsiteX3" fmla="*/ 0 w 5460510"/>
              <a:gd name="connsiteY3" fmla="*/ 5159209 h 5159209"/>
              <a:gd name="connsiteX4" fmla="*/ 2874040 w 5460510"/>
              <a:gd name="connsiteY4" fmla="*/ 1531661 h 5159209"/>
              <a:gd name="connsiteX5" fmla="*/ 1390758 w 5460510"/>
              <a:gd name="connsiteY5" fmla="*/ 0 h 5159209"/>
              <a:gd name="connsiteX0" fmla="*/ 1390758 w 5478566"/>
              <a:gd name="connsiteY0" fmla="*/ 7855 h 5167064"/>
              <a:gd name="connsiteX1" fmla="*/ 5478566 w 5478566"/>
              <a:gd name="connsiteY1" fmla="*/ 0 h 5167064"/>
              <a:gd name="connsiteX2" fmla="*/ 5460510 w 5478566"/>
              <a:gd name="connsiteY2" fmla="*/ 5167064 h 5167064"/>
              <a:gd name="connsiteX3" fmla="*/ 0 w 5478566"/>
              <a:gd name="connsiteY3" fmla="*/ 5167064 h 5167064"/>
              <a:gd name="connsiteX4" fmla="*/ 2874040 w 5478566"/>
              <a:gd name="connsiteY4" fmla="*/ 1539516 h 5167064"/>
              <a:gd name="connsiteX5" fmla="*/ 1390758 w 5478566"/>
              <a:gd name="connsiteY5" fmla="*/ 7855 h 5167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78566" h="5167064">
                <a:moveTo>
                  <a:pt x="1390758" y="7855"/>
                </a:moveTo>
                <a:lnTo>
                  <a:pt x="5478566" y="0"/>
                </a:lnTo>
                <a:cubicBezTo>
                  <a:pt x="5472547" y="1722355"/>
                  <a:pt x="5466529" y="3444709"/>
                  <a:pt x="5460510" y="5167064"/>
                </a:cubicBezTo>
                <a:lnTo>
                  <a:pt x="0" y="5167064"/>
                </a:lnTo>
                <a:lnTo>
                  <a:pt x="2874040" y="1539516"/>
                </a:lnTo>
                <a:lnTo>
                  <a:pt x="1390758" y="7855"/>
                </a:lnTo>
                <a:close/>
              </a:path>
            </a:pathLst>
          </a:cu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Espace réservé du texte 24">
            <a:extLst>
              <a:ext uri="{FF2B5EF4-FFF2-40B4-BE49-F238E27FC236}">
                <a16:creationId xmlns:a16="http://schemas.microsoft.com/office/drawing/2014/main" id="{64B0CB57-CA27-4703-87FF-1460187AD6B5}"/>
              </a:ext>
            </a:extLst>
          </p:cNvPr>
          <p:cNvSpPr>
            <a:spLocks noGrp="1"/>
          </p:cNvSpPr>
          <p:nvPr>
            <p:ph type="body" sz="quarter" idx="10" hasCustomPrompt="1"/>
          </p:nvPr>
        </p:nvSpPr>
        <p:spPr>
          <a:xfrm>
            <a:off x="593741" y="2928032"/>
            <a:ext cx="7245200" cy="1295398"/>
          </a:xfrm>
          <a:prstGeom prst="rect">
            <a:avLst/>
          </a:prstGeom>
        </p:spPr>
        <p:txBody>
          <a:bodyPr lIns="0" tIns="0" rIns="0" bIns="0" anchor="ctr"/>
          <a:lstStyle>
            <a:lvl1pPr marL="0" indent="0">
              <a:buNone/>
              <a:defRPr sz="4000" spc="300">
                <a:solidFill>
                  <a:schemeClr val="accent3"/>
                </a:solidFill>
                <a:latin typeface="+mj-lt"/>
              </a:defRPr>
            </a:lvl1pPr>
          </a:lstStyle>
          <a:p>
            <a:pPr lvl="0"/>
            <a:r>
              <a:rPr lang="fr-FR" dirty="0"/>
              <a:t>(TITRE DE LA SECTION)</a:t>
            </a:r>
            <a:endParaRPr lang="en-US" dirty="0"/>
          </a:p>
        </p:txBody>
      </p:sp>
      <p:pic>
        <p:nvPicPr>
          <p:cNvPr id="9" name="Image 8">
            <a:extLst>
              <a:ext uri="{FF2B5EF4-FFF2-40B4-BE49-F238E27FC236}">
                <a16:creationId xmlns:a16="http://schemas.microsoft.com/office/drawing/2014/main" id="{11E07D78-F6AD-4BF6-845E-568627FA4C2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41081" y="2143349"/>
            <a:ext cx="3962072" cy="3962072"/>
          </a:xfrm>
          <a:prstGeom prst="rect">
            <a:avLst/>
          </a:prstGeom>
        </p:spPr>
      </p:pic>
    </p:spTree>
    <p:extLst>
      <p:ext uri="{BB962C8B-B14F-4D97-AF65-F5344CB8AC3E}">
        <p14:creationId xmlns:p14="http://schemas.microsoft.com/office/powerpoint/2010/main" val="19935298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4">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191FCFAC-9F70-4686-A0CE-E13BC2E7F1C5}"/>
              </a:ext>
            </a:extLst>
          </p:cNvPr>
          <p:cNvSpPr/>
          <p:nvPr userDrawn="1"/>
        </p:nvSpPr>
        <p:spPr>
          <a:xfrm>
            <a:off x="0" y="6237285"/>
            <a:ext cx="12192000" cy="62071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riangle isocèle 26">
            <a:extLst>
              <a:ext uri="{FF2B5EF4-FFF2-40B4-BE49-F238E27FC236}">
                <a16:creationId xmlns:a16="http://schemas.microsoft.com/office/drawing/2014/main" id="{5CDB4714-8C55-4BF3-A9F6-B682828BDDD3}"/>
              </a:ext>
            </a:extLst>
          </p:cNvPr>
          <p:cNvSpPr/>
          <p:nvPr userDrawn="1"/>
        </p:nvSpPr>
        <p:spPr>
          <a:xfrm rot="10800000">
            <a:off x="5761232" y="6237285"/>
            <a:ext cx="669536" cy="462074"/>
          </a:xfrm>
          <a:prstGeom prst="triangle">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Espace réservé du numéro de diapositive 5">
            <a:extLst>
              <a:ext uri="{FF2B5EF4-FFF2-40B4-BE49-F238E27FC236}">
                <a16:creationId xmlns:a16="http://schemas.microsoft.com/office/drawing/2014/main" id="{CE53A3EB-6D9A-4AEA-8A91-D11E9CF71222}"/>
              </a:ext>
            </a:extLst>
          </p:cNvPr>
          <p:cNvSpPr txBox="1">
            <a:spLocks/>
          </p:cNvSpPr>
          <p:nvPr userDrawn="1"/>
        </p:nvSpPr>
        <p:spPr>
          <a:xfrm>
            <a:off x="4966593" y="6243222"/>
            <a:ext cx="2258810" cy="307973"/>
          </a:xfrm>
          <a:prstGeom prst="rect">
            <a:avLst/>
          </a:prstGeom>
        </p:spPr>
        <p:txBody>
          <a:bodyPr anchor="ctr"/>
          <a:lstStyle>
            <a:defPPr>
              <a:defRPr lang="en-US"/>
            </a:defPPr>
            <a:lvl1pPr marL="0" algn="ctr" defTabSz="914400" rtl="0" eaLnBrk="1" latinLnBrk="0" hangingPunct="1">
              <a:defRPr sz="16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5C9BD65-FD46-469D-8FF9-9492C07AF35C}" type="slidenum">
              <a:rPr lang="en-US" smtClean="0">
                <a:solidFill>
                  <a:schemeClr val="tx1"/>
                </a:solidFill>
              </a:rPr>
              <a:pPr/>
              <a:t>‹N°›</a:t>
            </a:fld>
            <a:endParaRPr lang="en-US" dirty="0">
              <a:solidFill>
                <a:schemeClr val="tx1"/>
              </a:solidFill>
            </a:endParaRPr>
          </a:p>
        </p:txBody>
      </p:sp>
      <p:sp>
        <p:nvSpPr>
          <p:cNvPr id="10" name="Freeform 189">
            <a:extLst>
              <a:ext uri="{FF2B5EF4-FFF2-40B4-BE49-F238E27FC236}">
                <a16:creationId xmlns:a16="http://schemas.microsoft.com/office/drawing/2014/main" id="{9030453C-932D-4934-9B22-914BC50AD86D}"/>
              </a:ext>
            </a:extLst>
          </p:cNvPr>
          <p:cNvSpPr/>
          <p:nvPr userDrawn="1"/>
        </p:nvSpPr>
        <p:spPr>
          <a:xfrm>
            <a:off x="6430768" y="-28575"/>
            <a:ext cx="5780282" cy="6265860"/>
          </a:xfrm>
          <a:custGeom>
            <a:avLst/>
            <a:gdLst>
              <a:gd name="connsiteX0" fmla="*/ 2483124 w 5460510"/>
              <a:gd name="connsiteY0" fmla="*/ 0 h 5143500"/>
              <a:gd name="connsiteX1" fmla="*/ 3448297 w 5460510"/>
              <a:gd name="connsiteY1" fmla="*/ 0 h 5143500"/>
              <a:gd name="connsiteX2" fmla="*/ 4717679 w 5460510"/>
              <a:gd name="connsiteY2" fmla="*/ 0 h 5143500"/>
              <a:gd name="connsiteX3" fmla="*/ 4741319 w 5460510"/>
              <a:gd name="connsiteY3" fmla="*/ 0 h 5143500"/>
              <a:gd name="connsiteX4" fmla="*/ 5318193 w 5460510"/>
              <a:gd name="connsiteY4" fmla="*/ 0 h 5143500"/>
              <a:gd name="connsiteX5" fmla="*/ 5460510 w 5460510"/>
              <a:gd name="connsiteY5" fmla="*/ 0 h 5143500"/>
              <a:gd name="connsiteX6" fmla="*/ 5460510 w 5460510"/>
              <a:gd name="connsiteY6" fmla="*/ 5143500 h 5143500"/>
              <a:gd name="connsiteX7" fmla="*/ 5318193 w 5460510"/>
              <a:gd name="connsiteY7" fmla="*/ 5143500 h 5143500"/>
              <a:gd name="connsiteX8" fmla="*/ 4741319 w 5460510"/>
              <a:gd name="connsiteY8" fmla="*/ 5143500 h 5143500"/>
              <a:gd name="connsiteX9" fmla="*/ 4717679 w 5460510"/>
              <a:gd name="connsiteY9" fmla="*/ 5143500 h 5143500"/>
              <a:gd name="connsiteX10" fmla="*/ 3448297 w 5460510"/>
              <a:gd name="connsiteY10" fmla="*/ 5143500 h 5143500"/>
              <a:gd name="connsiteX11" fmla="*/ 0 w 5460510"/>
              <a:gd name="connsiteY11" fmla="*/ 5143500 h 5143500"/>
              <a:gd name="connsiteX0" fmla="*/ 2483124 w 5460510"/>
              <a:gd name="connsiteY0" fmla="*/ 0 h 5143500"/>
              <a:gd name="connsiteX1" fmla="*/ 4717679 w 5460510"/>
              <a:gd name="connsiteY1" fmla="*/ 0 h 5143500"/>
              <a:gd name="connsiteX2" fmla="*/ 4741319 w 5460510"/>
              <a:gd name="connsiteY2" fmla="*/ 0 h 5143500"/>
              <a:gd name="connsiteX3" fmla="*/ 5318193 w 5460510"/>
              <a:gd name="connsiteY3" fmla="*/ 0 h 5143500"/>
              <a:gd name="connsiteX4" fmla="*/ 5460510 w 5460510"/>
              <a:gd name="connsiteY4" fmla="*/ 0 h 5143500"/>
              <a:gd name="connsiteX5" fmla="*/ 5460510 w 5460510"/>
              <a:gd name="connsiteY5" fmla="*/ 5143500 h 5143500"/>
              <a:gd name="connsiteX6" fmla="*/ 5318193 w 5460510"/>
              <a:gd name="connsiteY6" fmla="*/ 5143500 h 5143500"/>
              <a:gd name="connsiteX7" fmla="*/ 4741319 w 5460510"/>
              <a:gd name="connsiteY7" fmla="*/ 5143500 h 5143500"/>
              <a:gd name="connsiteX8" fmla="*/ 4717679 w 5460510"/>
              <a:gd name="connsiteY8" fmla="*/ 5143500 h 5143500"/>
              <a:gd name="connsiteX9" fmla="*/ 3448297 w 5460510"/>
              <a:gd name="connsiteY9" fmla="*/ 5143500 h 5143500"/>
              <a:gd name="connsiteX10" fmla="*/ 0 w 5460510"/>
              <a:gd name="connsiteY10" fmla="*/ 5143500 h 5143500"/>
              <a:gd name="connsiteX11" fmla="*/ 2483124 w 5460510"/>
              <a:gd name="connsiteY11" fmla="*/ 0 h 5143500"/>
              <a:gd name="connsiteX0" fmla="*/ 2483124 w 5460510"/>
              <a:gd name="connsiteY0" fmla="*/ 0 h 5143500"/>
              <a:gd name="connsiteX1" fmla="*/ 4717679 w 5460510"/>
              <a:gd name="connsiteY1" fmla="*/ 0 h 5143500"/>
              <a:gd name="connsiteX2" fmla="*/ 5318193 w 5460510"/>
              <a:gd name="connsiteY2" fmla="*/ 0 h 5143500"/>
              <a:gd name="connsiteX3" fmla="*/ 5460510 w 5460510"/>
              <a:gd name="connsiteY3" fmla="*/ 0 h 5143500"/>
              <a:gd name="connsiteX4" fmla="*/ 5460510 w 5460510"/>
              <a:gd name="connsiteY4" fmla="*/ 5143500 h 5143500"/>
              <a:gd name="connsiteX5" fmla="*/ 5318193 w 5460510"/>
              <a:gd name="connsiteY5" fmla="*/ 5143500 h 5143500"/>
              <a:gd name="connsiteX6" fmla="*/ 4741319 w 5460510"/>
              <a:gd name="connsiteY6" fmla="*/ 5143500 h 5143500"/>
              <a:gd name="connsiteX7" fmla="*/ 4717679 w 5460510"/>
              <a:gd name="connsiteY7" fmla="*/ 5143500 h 5143500"/>
              <a:gd name="connsiteX8" fmla="*/ 3448297 w 5460510"/>
              <a:gd name="connsiteY8" fmla="*/ 5143500 h 5143500"/>
              <a:gd name="connsiteX9" fmla="*/ 0 w 5460510"/>
              <a:gd name="connsiteY9" fmla="*/ 5143500 h 5143500"/>
              <a:gd name="connsiteX10" fmla="*/ 2483124 w 5460510"/>
              <a:gd name="connsiteY10" fmla="*/ 0 h 5143500"/>
              <a:gd name="connsiteX0" fmla="*/ 2483124 w 5460510"/>
              <a:gd name="connsiteY0" fmla="*/ 0 h 5143500"/>
              <a:gd name="connsiteX1" fmla="*/ 5318193 w 5460510"/>
              <a:gd name="connsiteY1" fmla="*/ 0 h 5143500"/>
              <a:gd name="connsiteX2" fmla="*/ 5460510 w 5460510"/>
              <a:gd name="connsiteY2" fmla="*/ 0 h 5143500"/>
              <a:gd name="connsiteX3" fmla="*/ 5460510 w 5460510"/>
              <a:gd name="connsiteY3" fmla="*/ 5143500 h 5143500"/>
              <a:gd name="connsiteX4" fmla="*/ 5318193 w 5460510"/>
              <a:gd name="connsiteY4" fmla="*/ 5143500 h 5143500"/>
              <a:gd name="connsiteX5" fmla="*/ 4741319 w 5460510"/>
              <a:gd name="connsiteY5" fmla="*/ 5143500 h 5143500"/>
              <a:gd name="connsiteX6" fmla="*/ 4717679 w 5460510"/>
              <a:gd name="connsiteY6" fmla="*/ 5143500 h 5143500"/>
              <a:gd name="connsiteX7" fmla="*/ 3448297 w 5460510"/>
              <a:gd name="connsiteY7" fmla="*/ 5143500 h 5143500"/>
              <a:gd name="connsiteX8" fmla="*/ 0 w 5460510"/>
              <a:gd name="connsiteY8" fmla="*/ 5143500 h 5143500"/>
              <a:gd name="connsiteX9" fmla="*/ 2483124 w 5460510"/>
              <a:gd name="connsiteY9" fmla="*/ 0 h 5143500"/>
              <a:gd name="connsiteX0" fmla="*/ 2483124 w 5460510"/>
              <a:gd name="connsiteY0" fmla="*/ 0 h 5143500"/>
              <a:gd name="connsiteX1" fmla="*/ 5460510 w 5460510"/>
              <a:gd name="connsiteY1" fmla="*/ 0 h 5143500"/>
              <a:gd name="connsiteX2" fmla="*/ 5460510 w 5460510"/>
              <a:gd name="connsiteY2" fmla="*/ 5143500 h 5143500"/>
              <a:gd name="connsiteX3" fmla="*/ 5318193 w 5460510"/>
              <a:gd name="connsiteY3" fmla="*/ 5143500 h 5143500"/>
              <a:gd name="connsiteX4" fmla="*/ 4741319 w 5460510"/>
              <a:gd name="connsiteY4" fmla="*/ 5143500 h 5143500"/>
              <a:gd name="connsiteX5" fmla="*/ 4717679 w 5460510"/>
              <a:gd name="connsiteY5" fmla="*/ 5143500 h 5143500"/>
              <a:gd name="connsiteX6" fmla="*/ 3448297 w 5460510"/>
              <a:gd name="connsiteY6" fmla="*/ 5143500 h 5143500"/>
              <a:gd name="connsiteX7" fmla="*/ 0 w 5460510"/>
              <a:gd name="connsiteY7" fmla="*/ 5143500 h 5143500"/>
              <a:gd name="connsiteX8" fmla="*/ 2483124 w 5460510"/>
              <a:gd name="connsiteY8" fmla="*/ 0 h 5143500"/>
              <a:gd name="connsiteX0" fmla="*/ 2483124 w 5460510"/>
              <a:gd name="connsiteY0" fmla="*/ 0 h 5143500"/>
              <a:gd name="connsiteX1" fmla="*/ 5460510 w 5460510"/>
              <a:gd name="connsiteY1" fmla="*/ 0 h 5143500"/>
              <a:gd name="connsiteX2" fmla="*/ 5460510 w 5460510"/>
              <a:gd name="connsiteY2" fmla="*/ 5143500 h 5143500"/>
              <a:gd name="connsiteX3" fmla="*/ 4741319 w 5460510"/>
              <a:gd name="connsiteY3" fmla="*/ 5143500 h 5143500"/>
              <a:gd name="connsiteX4" fmla="*/ 4717679 w 5460510"/>
              <a:gd name="connsiteY4" fmla="*/ 5143500 h 5143500"/>
              <a:gd name="connsiteX5" fmla="*/ 3448297 w 5460510"/>
              <a:gd name="connsiteY5" fmla="*/ 5143500 h 5143500"/>
              <a:gd name="connsiteX6" fmla="*/ 0 w 5460510"/>
              <a:gd name="connsiteY6" fmla="*/ 5143500 h 5143500"/>
              <a:gd name="connsiteX7" fmla="*/ 2483124 w 5460510"/>
              <a:gd name="connsiteY7" fmla="*/ 0 h 5143500"/>
              <a:gd name="connsiteX0" fmla="*/ 2483124 w 5460510"/>
              <a:gd name="connsiteY0" fmla="*/ 0 h 5143500"/>
              <a:gd name="connsiteX1" fmla="*/ 5460510 w 5460510"/>
              <a:gd name="connsiteY1" fmla="*/ 0 h 5143500"/>
              <a:gd name="connsiteX2" fmla="*/ 5460510 w 5460510"/>
              <a:gd name="connsiteY2" fmla="*/ 5143500 h 5143500"/>
              <a:gd name="connsiteX3" fmla="*/ 4741319 w 5460510"/>
              <a:gd name="connsiteY3" fmla="*/ 5143500 h 5143500"/>
              <a:gd name="connsiteX4" fmla="*/ 3448297 w 5460510"/>
              <a:gd name="connsiteY4" fmla="*/ 5143500 h 5143500"/>
              <a:gd name="connsiteX5" fmla="*/ 0 w 5460510"/>
              <a:gd name="connsiteY5" fmla="*/ 5143500 h 5143500"/>
              <a:gd name="connsiteX6" fmla="*/ 2483124 w 5460510"/>
              <a:gd name="connsiteY6" fmla="*/ 0 h 5143500"/>
              <a:gd name="connsiteX0" fmla="*/ 2483124 w 5460510"/>
              <a:gd name="connsiteY0" fmla="*/ 0 h 5143500"/>
              <a:gd name="connsiteX1" fmla="*/ 5460510 w 5460510"/>
              <a:gd name="connsiteY1" fmla="*/ 0 h 5143500"/>
              <a:gd name="connsiteX2" fmla="*/ 5460510 w 5460510"/>
              <a:gd name="connsiteY2" fmla="*/ 5143500 h 5143500"/>
              <a:gd name="connsiteX3" fmla="*/ 3448297 w 5460510"/>
              <a:gd name="connsiteY3" fmla="*/ 5143500 h 5143500"/>
              <a:gd name="connsiteX4" fmla="*/ 0 w 5460510"/>
              <a:gd name="connsiteY4" fmla="*/ 5143500 h 5143500"/>
              <a:gd name="connsiteX5" fmla="*/ 2483124 w 5460510"/>
              <a:gd name="connsiteY5" fmla="*/ 0 h 5143500"/>
              <a:gd name="connsiteX0" fmla="*/ 2483124 w 5460510"/>
              <a:gd name="connsiteY0" fmla="*/ 0 h 5143500"/>
              <a:gd name="connsiteX1" fmla="*/ 5460510 w 5460510"/>
              <a:gd name="connsiteY1" fmla="*/ 0 h 5143500"/>
              <a:gd name="connsiteX2" fmla="*/ 5460510 w 5460510"/>
              <a:gd name="connsiteY2" fmla="*/ 5143500 h 5143500"/>
              <a:gd name="connsiteX3" fmla="*/ 0 w 5460510"/>
              <a:gd name="connsiteY3" fmla="*/ 5143500 h 5143500"/>
              <a:gd name="connsiteX4" fmla="*/ 2483124 w 5460510"/>
              <a:gd name="connsiteY4" fmla="*/ 0 h 5143500"/>
              <a:gd name="connsiteX0" fmla="*/ 3015765 w 5460510"/>
              <a:gd name="connsiteY0" fmla="*/ 15709 h 5143500"/>
              <a:gd name="connsiteX1" fmla="*/ 5460510 w 5460510"/>
              <a:gd name="connsiteY1" fmla="*/ 0 h 5143500"/>
              <a:gd name="connsiteX2" fmla="*/ 5460510 w 5460510"/>
              <a:gd name="connsiteY2" fmla="*/ 5143500 h 5143500"/>
              <a:gd name="connsiteX3" fmla="*/ 0 w 5460510"/>
              <a:gd name="connsiteY3" fmla="*/ 5143500 h 5143500"/>
              <a:gd name="connsiteX4" fmla="*/ 3015765 w 5460510"/>
              <a:gd name="connsiteY4" fmla="*/ 15709 h 5143500"/>
              <a:gd name="connsiteX0" fmla="*/ 3160210 w 5460510"/>
              <a:gd name="connsiteY0" fmla="*/ 7855 h 5143500"/>
              <a:gd name="connsiteX1" fmla="*/ 5460510 w 5460510"/>
              <a:gd name="connsiteY1" fmla="*/ 0 h 5143500"/>
              <a:gd name="connsiteX2" fmla="*/ 5460510 w 5460510"/>
              <a:gd name="connsiteY2" fmla="*/ 5143500 h 5143500"/>
              <a:gd name="connsiteX3" fmla="*/ 0 w 5460510"/>
              <a:gd name="connsiteY3" fmla="*/ 5143500 h 5143500"/>
              <a:gd name="connsiteX4" fmla="*/ 3160210 w 5460510"/>
              <a:gd name="connsiteY4" fmla="*/ 7855 h 5143500"/>
              <a:gd name="connsiteX0" fmla="*/ 3313683 w 5460510"/>
              <a:gd name="connsiteY0" fmla="*/ 0 h 5143500"/>
              <a:gd name="connsiteX1" fmla="*/ 5460510 w 5460510"/>
              <a:gd name="connsiteY1" fmla="*/ 0 h 5143500"/>
              <a:gd name="connsiteX2" fmla="*/ 5460510 w 5460510"/>
              <a:gd name="connsiteY2" fmla="*/ 5143500 h 5143500"/>
              <a:gd name="connsiteX3" fmla="*/ 0 w 5460510"/>
              <a:gd name="connsiteY3" fmla="*/ 5143500 h 5143500"/>
              <a:gd name="connsiteX4" fmla="*/ 3313683 w 5460510"/>
              <a:gd name="connsiteY4" fmla="*/ 0 h 5143500"/>
              <a:gd name="connsiteX0" fmla="*/ 3458128 w 5460510"/>
              <a:gd name="connsiteY0" fmla="*/ 0 h 5143500"/>
              <a:gd name="connsiteX1" fmla="*/ 5460510 w 5460510"/>
              <a:gd name="connsiteY1" fmla="*/ 0 h 5143500"/>
              <a:gd name="connsiteX2" fmla="*/ 5460510 w 5460510"/>
              <a:gd name="connsiteY2" fmla="*/ 5143500 h 5143500"/>
              <a:gd name="connsiteX3" fmla="*/ 0 w 5460510"/>
              <a:gd name="connsiteY3" fmla="*/ 5143500 h 5143500"/>
              <a:gd name="connsiteX4" fmla="*/ 3458128 w 5460510"/>
              <a:gd name="connsiteY4" fmla="*/ 0 h 5143500"/>
              <a:gd name="connsiteX0" fmla="*/ 3846325 w 5460510"/>
              <a:gd name="connsiteY0" fmla="*/ 31419 h 5143500"/>
              <a:gd name="connsiteX1" fmla="*/ 5460510 w 5460510"/>
              <a:gd name="connsiteY1" fmla="*/ 0 h 5143500"/>
              <a:gd name="connsiteX2" fmla="*/ 5460510 w 5460510"/>
              <a:gd name="connsiteY2" fmla="*/ 5143500 h 5143500"/>
              <a:gd name="connsiteX3" fmla="*/ 0 w 5460510"/>
              <a:gd name="connsiteY3" fmla="*/ 5143500 h 5143500"/>
              <a:gd name="connsiteX4" fmla="*/ 3846325 w 5460510"/>
              <a:gd name="connsiteY4" fmla="*/ 31419 h 5143500"/>
              <a:gd name="connsiteX0" fmla="*/ 3855352 w 5460510"/>
              <a:gd name="connsiteY0" fmla="*/ 15709 h 5143500"/>
              <a:gd name="connsiteX1" fmla="*/ 5460510 w 5460510"/>
              <a:gd name="connsiteY1" fmla="*/ 0 h 5143500"/>
              <a:gd name="connsiteX2" fmla="*/ 5460510 w 5460510"/>
              <a:gd name="connsiteY2" fmla="*/ 5143500 h 5143500"/>
              <a:gd name="connsiteX3" fmla="*/ 0 w 5460510"/>
              <a:gd name="connsiteY3" fmla="*/ 5143500 h 5143500"/>
              <a:gd name="connsiteX4" fmla="*/ 3855352 w 5460510"/>
              <a:gd name="connsiteY4" fmla="*/ 15709 h 5143500"/>
              <a:gd name="connsiteX0" fmla="*/ 3873408 w 5460510"/>
              <a:gd name="connsiteY0" fmla="*/ 7855 h 5143500"/>
              <a:gd name="connsiteX1" fmla="*/ 5460510 w 5460510"/>
              <a:gd name="connsiteY1" fmla="*/ 0 h 5143500"/>
              <a:gd name="connsiteX2" fmla="*/ 5460510 w 5460510"/>
              <a:gd name="connsiteY2" fmla="*/ 5143500 h 5143500"/>
              <a:gd name="connsiteX3" fmla="*/ 0 w 5460510"/>
              <a:gd name="connsiteY3" fmla="*/ 5143500 h 5143500"/>
              <a:gd name="connsiteX4" fmla="*/ 3873408 w 5460510"/>
              <a:gd name="connsiteY4" fmla="*/ 7855 h 5143500"/>
              <a:gd name="connsiteX0" fmla="*/ 4053964 w 5460510"/>
              <a:gd name="connsiteY0" fmla="*/ 7855 h 5143500"/>
              <a:gd name="connsiteX1" fmla="*/ 5460510 w 5460510"/>
              <a:gd name="connsiteY1" fmla="*/ 0 h 5143500"/>
              <a:gd name="connsiteX2" fmla="*/ 5460510 w 5460510"/>
              <a:gd name="connsiteY2" fmla="*/ 5143500 h 5143500"/>
              <a:gd name="connsiteX3" fmla="*/ 0 w 5460510"/>
              <a:gd name="connsiteY3" fmla="*/ 5143500 h 5143500"/>
              <a:gd name="connsiteX4" fmla="*/ 4053964 w 5460510"/>
              <a:gd name="connsiteY4" fmla="*/ 7855 h 5143500"/>
              <a:gd name="connsiteX0" fmla="*/ 4053964 w 5460510"/>
              <a:gd name="connsiteY0" fmla="*/ 7855 h 5143500"/>
              <a:gd name="connsiteX1" fmla="*/ 5460510 w 5460510"/>
              <a:gd name="connsiteY1" fmla="*/ 0 h 5143500"/>
              <a:gd name="connsiteX2" fmla="*/ 5460510 w 5460510"/>
              <a:gd name="connsiteY2" fmla="*/ 5143500 h 5143500"/>
              <a:gd name="connsiteX3" fmla="*/ 0 w 5460510"/>
              <a:gd name="connsiteY3" fmla="*/ 5143500 h 5143500"/>
              <a:gd name="connsiteX4" fmla="*/ 2874040 w 5460510"/>
              <a:gd name="connsiteY4" fmla="*/ 1515952 h 5143500"/>
              <a:gd name="connsiteX5" fmla="*/ 4053964 w 5460510"/>
              <a:gd name="connsiteY5" fmla="*/ 7855 h 5143500"/>
              <a:gd name="connsiteX0" fmla="*/ 1399786 w 5460510"/>
              <a:gd name="connsiteY0" fmla="*/ 7855 h 5143500"/>
              <a:gd name="connsiteX1" fmla="*/ 5460510 w 5460510"/>
              <a:gd name="connsiteY1" fmla="*/ 0 h 5143500"/>
              <a:gd name="connsiteX2" fmla="*/ 5460510 w 5460510"/>
              <a:gd name="connsiteY2" fmla="*/ 5143500 h 5143500"/>
              <a:gd name="connsiteX3" fmla="*/ 0 w 5460510"/>
              <a:gd name="connsiteY3" fmla="*/ 5143500 h 5143500"/>
              <a:gd name="connsiteX4" fmla="*/ 2874040 w 5460510"/>
              <a:gd name="connsiteY4" fmla="*/ 1515952 h 5143500"/>
              <a:gd name="connsiteX5" fmla="*/ 1399786 w 5460510"/>
              <a:gd name="connsiteY5" fmla="*/ 7855 h 5143500"/>
              <a:gd name="connsiteX0" fmla="*/ 1399786 w 5460510"/>
              <a:gd name="connsiteY0" fmla="*/ 7855 h 5143500"/>
              <a:gd name="connsiteX1" fmla="*/ 5460510 w 5460510"/>
              <a:gd name="connsiteY1" fmla="*/ 0 h 5143500"/>
              <a:gd name="connsiteX2" fmla="*/ 5460510 w 5460510"/>
              <a:gd name="connsiteY2" fmla="*/ 5143500 h 5143500"/>
              <a:gd name="connsiteX3" fmla="*/ 0 w 5460510"/>
              <a:gd name="connsiteY3" fmla="*/ 5143500 h 5143500"/>
              <a:gd name="connsiteX4" fmla="*/ 2874040 w 5460510"/>
              <a:gd name="connsiteY4" fmla="*/ 1515952 h 5143500"/>
              <a:gd name="connsiteX5" fmla="*/ 1399786 w 5460510"/>
              <a:gd name="connsiteY5" fmla="*/ 7855 h 5143500"/>
              <a:gd name="connsiteX0" fmla="*/ 1390758 w 5460510"/>
              <a:gd name="connsiteY0" fmla="*/ 0 h 5159209"/>
              <a:gd name="connsiteX1" fmla="*/ 5460510 w 5460510"/>
              <a:gd name="connsiteY1" fmla="*/ 15709 h 5159209"/>
              <a:gd name="connsiteX2" fmla="*/ 5460510 w 5460510"/>
              <a:gd name="connsiteY2" fmla="*/ 5159209 h 5159209"/>
              <a:gd name="connsiteX3" fmla="*/ 0 w 5460510"/>
              <a:gd name="connsiteY3" fmla="*/ 5159209 h 5159209"/>
              <a:gd name="connsiteX4" fmla="*/ 2874040 w 5460510"/>
              <a:gd name="connsiteY4" fmla="*/ 1531661 h 5159209"/>
              <a:gd name="connsiteX5" fmla="*/ 1390758 w 5460510"/>
              <a:gd name="connsiteY5" fmla="*/ 0 h 5159209"/>
              <a:gd name="connsiteX0" fmla="*/ 1390758 w 5478566"/>
              <a:gd name="connsiteY0" fmla="*/ 7855 h 5167064"/>
              <a:gd name="connsiteX1" fmla="*/ 5478566 w 5478566"/>
              <a:gd name="connsiteY1" fmla="*/ 0 h 5167064"/>
              <a:gd name="connsiteX2" fmla="*/ 5460510 w 5478566"/>
              <a:gd name="connsiteY2" fmla="*/ 5167064 h 5167064"/>
              <a:gd name="connsiteX3" fmla="*/ 0 w 5478566"/>
              <a:gd name="connsiteY3" fmla="*/ 5167064 h 5167064"/>
              <a:gd name="connsiteX4" fmla="*/ 2874040 w 5478566"/>
              <a:gd name="connsiteY4" fmla="*/ 1539516 h 5167064"/>
              <a:gd name="connsiteX5" fmla="*/ 1390758 w 5478566"/>
              <a:gd name="connsiteY5" fmla="*/ 7855 h 5167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78566" h="5167064">
                <a:moveTo>
                  <a:pt x="1390758" y="7855"/>
                </a:moveTo>
                <a:lnTo>
                  <a:pt x="5478566" y="0"/>
                </a:lnTo>
                <a:cubicBezTo>
                  <a:pt x="5472547" y="1722355"/>
                  <a:pt x="5466529" y="3444709"/>
                  <a:pt x="5460510" y="5167064"/>
                </a:cubicBezTo>
                <a:lnTo>
                  <a:pt x="0" y="5167064"/>
                </a:lnTo>
                <a:lnTo>
                  <a:pt x="2874040" y="1539516"/>
                </a:lnTo>
                <a:lnTo>
                  <a:pt x="1390758" y="7855"/>
                </a:lnTo>
                <a:close/>
              </a:path>
            </a:pathLst>
          </a:cu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Espace réservé du texte 24">
            <a:extLst>
              <a:ext uri="{FF2B5EF4-FFF2-40B4-BE49-F238E27FC236}">
                <a16:creationId xmlns:a16="http://schemas.microsoft.com/office/drawing/2014/main" id="{40E513A3-4EA2-4E87-B326-FA2DC1156672}"/>
              </a:ext>
            </a:extLst>
          </p:cNvPr>
          <p:cNvSpPr>
            <a:spLocks noGrp="1"/>
          </p:cNvSpPr>
          <p:nvPr>
            <p:ph type="body" sz="quarter" idx="10" hasCustomPrompt="1"/>
          </p:nvPr>
        </p:nvSpPr>
        <p:spPr>
          <a:xfrm>
            <a:off x="593741" y="2928032"/>
            <a:ext cx="7245200" cy="1295398"/>
          </a:xfrm>
          <a:prstGeom prst="rect">
            <a:avLst/>
          </a:prstGeom>
        </p:spPr>
        <p:txBody>
          <a:bodyPr lIns="0" tIns="0" rIns="0" bIns="0" anchor="ctr"/>
          <a:lstStyle>
            <a:lvl1pPr marL="0" indent="0">
              <a:buNone/>
              <a:defRPr sz="4000" spc="300">
                <a:solidFill>
                  <a:schemeClr val="accent4"/>
                </a:solidFill>
                <a:latin typeface="+mj-lt"/>
              </a:defRPr>
            </a:lvl1pPr>
          </a:lstStyle>
          <a:p>
            <a:pPr lvl="0"/>
            <a:r>
              <a:rPr lang="fr-FR" dirty="0"/>
              <a:t>(TITRE DE LA SECTION)</a:t>
            </a:r>
            <a:endParaRPr lang="en-US" dirty="0"/>
          </a:p>
        </p:txBody>
      </p:sp>
      <p:pic>
        <p:nvPicPr>
          <p:cNvPr id="9" name="Image 8">
            <a:extLst>
              <a:ext uri="{FF2B5EF4-FFF2-40B4-BE49-F238E27FC236}">
                <a16:creationId xmlns:a16="http://schemas.microsoft.com/office/drawing/2014/main" id="{E6B2F477-70BC-4DD0-B04F-3212225D41A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41081" y="2143349"/>
            <a:ext cx="3962072" cy="3962072"/>
          </a:xfrm>
          <a:prstGeom prst="rect">
            <a:avLst/>
          </a:prstGeom>
        </p:spPr>
      </p:pic>
    </p:spTree>
    <p:extLst>
      <p:ext uri="{BB962C8B-B14F-4D97-AF65-F5344CB8AC3E}">
        <p14:creationId xmlns:p14="http://schemas.microsoft.com/office/powerpoint/2010/main" val="5382694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5">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191FCFAC-9F70-4686-A0CE-E13BC2E7F1C5}"/>
              </a:ext>
            </a:extLst>
          </p:cNvPr>
          <p:cNvSpPr/>
          <p:nvPr userDrawn="1"/>
        </p:nvSpPr>
        <p:spPr>
          <a:xfrm>
            <a:off x="0" y="6237285"/>
            <a:ext cx="12192000" cy="62071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riangle isocèle 26">
            <a:extLst>
              <a:ext uri="{FF2B5EF4-FFF2-40B4-BE49-F238E27FC236}">
                <a16:creationId xmlns:a16="http://schemas.microsoft.com/office/drawing/2014/main" id="{5CDB4714-8C55-4BF3-A9F6-B682828BDDD3}"/>
              </a:ext>
            </a:extLst>
          </p:cNvPr>
          <p:cNvSpPr/>
          <p:nvPr userDrawn="1"/>
        </p:nvSpPr>
        <p:spPr>
          <a:xfrm rot="10800000">
            <a:off x="5761232" y="6237285"/>
            <a:ext cx="669536" cy="462074"/>
          </a:xfrm>
          <a:prstGeom prst="triangle">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Espace réservé du numéro de diapositive 5">
            <a:extLst>
              <a:ext uri="{FF2B5EF4-FFF2-40B4-BE49-F238E27FC236}">
                <a16:creationId xmlns:a16="http://schemas.microsoft.com/office/drawing/2014/main" id="{CE53A3EB-6D9A-4AEA-8A91-D11E9CF71222}"/>
              </a:ext>
            </a:extLst>
          </p:cNvPr>
          <p:cNvSpPr txBox="1">
            <a:spLocks/>
          </p:cNvSpPr>
          <p:nvPr userDrawn="1"/>
        </p:nvSpPr>
        <p:spPr>
          <a:xfrm>
            <a:off x="4966593" y="6243222"/>
            <a:ext cx="2258810" cy="307973"/>
          </a:xfrm>
          <a:prstGeom prst="rect">
            <a:avLst/>
          </a:prstGeom>
        </p:spPr>
        <p:txBody>
          <a:bodyPr anchor="ctr"/>
          <a:lstStyle>
            <a:defPPr>
              <a:defRPr lang="en-US"/>
            </a:defPPr>
            <a:lvl1pPr marL="0" algn="ctr" defTabSz="914400" rtl="0" eaLnBrk="1" latinLnBrk="0" hangingPunct="1">
              <a:defRPr sz="16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5C9BD65-FD46-469D-8FF9-9492C07AF35C}" type="slidenum">
              <a:rPr lang="en-US" smtClean="0">
                <a:solidFill>
                  <a:schemeClr val="tx1"/>
                </a:solidFill>
              </a:rPr>
              <a:pPr/>
              <a:t>‹N°›</a:t>
            </a:fld>
            <a:endParaRPr lang="en-US" dirty="0">
              <a:solidFill>
                <a:schemeClr val="tx1"/>
              </a:solidFill>
            </a:endParaRPr>
          </a:p>
        </p:txBody>
      </p:sp>
      <p:sp>
        <p:nvSpPr>
          <p:cNvPr id="10" name="Freeform 189">
            <a:extLst>
              <a:ext uri="{FF2B5EF4-FFF2-40B4-BE49-F238E27FC236}">
                <a16:creationId xmlns:a16="http://schemas.microsoft.com/office/drawing/2014/main" id="{9030453C-932D-4934-9B22-914BC50AD86D}"/>
              </a:ext>
            </a:extLst>
          </p:cNvPr>
          <p:cNvSpPr/>
          <p:nvPr userDrawn="1"/>
        </p:nvSpPr>
        <p:spPr>
          <a:xfrm>
            <a:off x="6430768" y="-28575"/>
            <a:ext cx="5780282" cy="6265860"/>
          </a:xfrm>
          <a:custGeom>
            <a:avLst/>
            <a:gdLst>
              <a:gd name="connsiteX0" fmla="*/ 2483124 w 5460510"/>
              <a:gd name="connsiteY0" fmla="*/ 0 h 5143500"/>
              <a:gd name="connsiteX1" fmla="*/ 3448297 w 5460510"/>
              <a:gd name="connsiteY1" fmla="*/ 0 h 5143500"/>
              <a:gd name="connsiteX2" fmla="*/ 4717679 w 5460510"/>
              <a:gd name="connsiteY2" fmla="*/ 0 h 5143500"/>
              <a:gd name="connsiteX3" fmla="*/ 4741319 w 5460510"/>
              <a:gd name="connsiteY3" fmla="*/ 0 h 5143500"/>
              <a:gd name="connsiteX4" fmla="*/ 5318193 w 5460510"/>
              <a:gd name="connsiteY4" fmla="*/ 0 h 5143500"/>
              <a:gd name="connsiteX5" fmla="*/ 5460510 w 5460510"/>
              <a:gd name="connsiteY5" fmla="*/ 0 h 5143500"/>
              <a:gd name="connsiteX6" fmla="*/ 5460510 w 5460510"/>
              <a:gd name="connsiteY6" fmla="*/ 5143500 h 5143500"/>
              <a:gd name="connsiteX7" fmla="*/ 5318193 w 5460510"/>
              <a:gd name="connsiteY7" fmla="*/ 5143500 h 5143500"/>
              <a:gd name="connsiteX8" fmla="*/ 4741319 w 5460510"/>
              <a:gd name="connsiteY8" fmla="*/ 5143500 h 5143500"/>
              <a:gd name="connsiteX9" fmla="*/ 4717679 w 5460510"/>
              <a:gd name="connsiteY9" fmla="*/ 5143500 h 5143500"/>
              <a:gd name="connsiteX10" fmla="*/ 3448297 w 5460510"/>
              <a:gd name="connsiteY10" fmla="*/ 5143500 h 5143500"/>
              <a:gd name="connsiteX11" fmla="*/ 0 w 5460510"/>
              <a:gd name="connsiteY11" fmla="*/ 5143500 h 5143500"/>
              <a:gd name="connsiteX0" fmla="*/ 2483124 w 5460510"/>
              <a:gd name="connsiteY0" fmla="*/ 0 h 5143500"/>
              <a:gd name="connsiteX1" fmla="*/ 4717679 w 5460510"/>
              <a:gd name="connsiteY1" fmla="*/ 0 h 5143500"/>
              <a:gd name="connsiteX2" fmla="*/ 4741319 w 5460510"/>
              <a:gd name="connsiteY2" fmla="*/ 0 h 5143500"/>
              <a:gd name="connsiteX3" fmla="*/ 5318193 w 5460510"/>
              <a:gd name="connsiteY3" fmla="*/ 0 h 5143500"/>
              <a:gd name="connsiteX4" fmla="*/ 5460510 w 5460510"/>
              <a:gd name="connsiteY4" fmla="*/ 0 h 5143500"/>
              <a:gd name="connsiteX5" fmla="*/ 5460510 w 5460510"/>
              <a:gd name="connsiteY5" fmla="*/ 5143500 h 5143500"/>
              <a:gd name="connsiteX6" fmla="*/ 5318193 w 5460510"/>
              <a:gd name="connsiteY6" fmla="*/ 5143500 h 5143500"/>
              <a:gd name="connsiteX7" fmla="*/ 4741319 w 5460510"/>
              <a:gd name="connsiteY7" fmla="*/ 5143500 h 5143500"/>
              <a:gd name="connsiteX8" fmla="*/ 4717679 w 5460510"/>
              <a:gd name="connsiteY8" fmla="*/ 5143500 h 5143500"/>
              <a:gd name="connsiteX9" fmla="*/ 3448297 w 5460510"/>
              <a:gd name="connsiteY9" fmla="*/ 5143500 h 5143500"/>
              <a:gd name="connsiteX10" fmla="*/ 0 w 5460510"/>
              <a:gd name="connsiteY10" fmla="*/ 5143500 h 5143500"/>
              <a:gd name="connsiteX11" fmla="*/ 2483124 w 5460510"/>
              <a:gd name="connsiteY11" fmla="*/ 0 h 5143500"/>
              <a:gd name="connsiteX0" fmla="*/ 2483124 w 5460510"/>
              <a:gd name="connsiteY0" fmla="*/ 0 h 5143500"/>
              <a:gd name="connsiteX1" fmla="*/ 4717679 w 5460510"/>
              <a:gd name="connsiteY1" fmla="*/ 0 h 5143500"/>
              <a:gd name="connsiteX2" fmla="*/ 5318193 w 5460510"/>
              <a:gd name="connsiteY2" fmla="*/ 0 h 5143500"/>
              <a:gd name="connsiteX3" fmla="*/ 5460510 w 5460510"/>
              <a:gd name="connsiteY3" fmla="*/ 0 h 5143500"/>
              <a:gd name="connsiteX4" fmla="*/ 5460510 w 5460510"/>
              <a:gd name="connsiteY4" fmla="*/ 5143500 h 5143500"/>
              <a:gd name="connsiteX5" fmla="*/ 5318193 w 5460510"/>
              <a:gd name="connsiteY5" fmla="*/ 5143500 h 5143500"/>
              <a:gd name="connsiteX6" fmla="*/ 4741319 w 5460510"/>
              <a:gd name="connsiteY6" fmla="*/ 5143500 h 5143500"/>
              <a:gd name="connsiteX7" fmla="*/ 4717679 w 5460510"/>
              <a:gd name="connsiteY7" fmla="*/ 5143500 h 5143500"/>
              <a:gd name="connsiteX8" fmla="*/ 3448297 w 5460510"/>
              <a:gd name="connsiteY8" fmla="*/ 5143500 h 5143500"/>
              <a:gd name="connsiteX9" fmla="*/ 0 w 5460510"/>
              <a:gd name="connsiteY9" fmla="*/ 5143500 h 5143500"/>
              <a:gd name="connsiteX10" fmla="*/ 2483124 w 5460510"/>
              <a:gd name="connsiteY10" fmla="*/ 0 h 5143500"/>
              <a:gd name="connsiteX0" fmla="*/ 2483124 w 5460510"/>
              <a:gd name="connsiteY0" fmla="*/ 0 h 5143500"/>
              <a:gd name="connsiteX1" fmla="*/ 5318193 w 5460510"/>
              <a:gd name="connsiteY1" fmla="*/ 0 h 5143500"/>
              <a:gd name="connsiteX2" fmla="*/ 5460510 w 5460510"/>
              <a:gd name="connsiteY2" fmla="*/ 0 h 5143500"/>
              <a:gd name="connsiteX3" fmla="*/ 5460510 w 5460510"/>
              <a:gd name="connsiteY3" fmla="*/ 5143500 h 5143500"/>
              <a:gd name="connsiteX4" fmla="*/ 5318193 w 5460510"/>
              <a:gd name="connsiteY4" fmla="*/ 5143500 h 5143500"/>
              <a:gd name="connsiteX5" fmla="*/ 4741319 w 5460510"/>
              <a:gd name="connsiteY5" fmla="*/ 5143500 h 5143500"/>
              <a:gd name="connsiteX6" fmla="*/ 4717679 w 5460510"/>
              <a:gd name="connsiteY6" fmla="*/ 5143500 h 5143500"/>
              <a:gd name="connsiteX7" fmla="*/ 3448297 w 5460510"/>
              <a:gd name="connsiteY7" fmla="*/ 5143500 h 5143500"/>
              <a:gd name="connsiteX8" fmla="*/ 0 w 5460510"/>
              <a:gd name="connsiteY8" fmla="*/ 5143500 h 5143500"/>
              <a:gd name="connsiteX9" fmla="*/ 2483124 w 5460510"/>
              <a:gd name="connsiteY9" fmla="*/ 0 h 5143500"/>
              <a:gd name="connsiteX0" fmla="*/ 2483124 w 5460510"/>
              <a:gd name="connsiteY0" fmla="*/ 0 h 5143500"/>
              <a:gd name="connsiteX1" fmla="*/ 5460510 w 5460510"/>
              <a:gd name="connsiteY1" fmla="*/ 0 h 5143500"/>
              <a:gd name="connsiteX2" fmla="*/ 5460510 w 5460510"/>
              <a:gd name="connsiteY2" fmla="*/ 5143500 h 5143500"/>
              <a:gd name="connsiteX3" fmla="*/ 5318193 w 5460510"/>
              <a:gd name="connsiteY3" fmla="*/ 5143500 h 5143500"/>
              <a:gd name="connsiteX4" fmla="*/ 4741319 w 5460510"/>
              <a:gd name="connsiteY4" fmla="*/ 5143500 h 5143500"/>
              <a:gd name="connsiteX5" fmla="*/ 4717679 w 5460510"/>
              <a:gd name="connsiteY5" fmla="*/ 5143500 h 5143500"/>
              <a:gd name="connsiteX6" fmla="*/ 3448297 w 5460510"/>
              <a:gd name="connsiteY6" fmla="*/ 5143500 h 5143500"/>
              <a:gd name="connsiteX7" fmla="*/ 0 w 5460510"/>
              <a:gd name="connsiteY7" fmla="*/ 5143500 h 5143500"/>
              <a:gd name="connsiteX8" fmla="*/ 2483124 w 5460510"/>
              <a:gd name="connsiteY8" fmla="*/ 0 h 5143500"/>
              <a:gd name="connsiteX0" fmla="*/ 2483124 w 5460510"/>
              <a:gd name="connsiteY0" fmla="*/ 0 h 5143500"/>
              <a:gd name="connsiteX1" fmla="*/ 5460510 w 5460510"/>
              <a:gd name="connsiteY1" fmla="*/ 0 h 5143500"/>
              <a:gd name="connsiteX2" fmla="*/ 5460510 w 5460510"/>
              <a:gd name="connsiteY2" fmla="*/ 5143500 h 5143500"/>
              <a:gd name="connsiteX3" fmla="*/ 4741319 w 5460510"/>
              <a:gd name="connsiteY3" fmla="*/ 5143500 h 5143500"/>
              <a:gd name="connsiteX4" fmla="*/ 4717679 w 5460510"/>
              <a:gd name="connsiteY4" fmla="*/ 5143500 h 5143500"/>
              <a:gd name="connsiteX5" fmla="*/ 3448297 w 5460510"/>
              <a:gd name="connsiteY5" fmla="*/ 5143500 h 5143500"/>
              <a:gd name="connsiteX6" fmla="*/ 0 w 5460510"/>
              <a:gd name="connsiteY6" fmla="*/ 5143500 h 5143500"/>
              <a:gd name="connsiteX7" fmla="*/ 2483124 w 5460510"/>
              <a:gd name="connsiteY7" fmla="*/ 0 h 5143500"/>
              <a:gd name="connsiteX0" fmla="*/ 2483124 w 5460510"/>
              <a:gd name="connsiteY0" fmla="*/ 0 h 5143500"/>
              <a:gd name="connsiteX1" fmla="*/ 5460510 w 5460510"/>
              <a:gd name="connsiteY1" fmla="*/ 0 h 5143500"/>
              <a:gd name="connsiteX2" fmla="*/ 5460510 w 5460510"/>
              <a:gd name="connsiteY2" fmla="*/ 5143500 h 5143500"/>
              <a:gd name="connsiteX3" fmla="*/ 4741319 w 5460510"/>
              <a:gd name="connsiteY3" fmla="*/ 5143500 h 5143500"/>
              <a:gd name="connsiteX4" fmla="*/ 3448297 w 5460510"/>
              <a:gd name="connsiteY4" fmla="*/ 5143500 h 5143500"/>
              <a:gd name="connsiteX5" fmla="*/ 0 w 5460510"/>
              <a:gd name="connsiteY5" fmla="*/ 5143500 h 5143500"/>
              <a:gd name="connsiteX6" fmla="*/ 2483124 w 5460510"/>
              <a:gd name="connsiteY6" fmla="*/ 0 h 5143500"/>
              <a:gd name="connsiteX0" fmla="*/ 2483124 w 5460510"/>
              <a:gd name="connsiteY0" fmla="*/ 0 h 5143500"/>
              <a:gd name="connsiteX1" fmla="*/ 5460510 w 5460510"/>
              <a:gd name="connsiteY1" fmla="*/ 0 h 5143500"/>
              <a:gd name="connsiteX2" fmla="*/ 5460510 w 5460510"/>
              <a:gd name="connsiteY2" fmla="*/ 5143500 h 5143500"/>
              <a:gd name="connsiteX3" fmla="*/ 3448297 w 5460510"/>
              <a:gd name="connsiteY3" fmla="*/ 5143500 h 5143500"/>
              <a:gd name="connsiteX4" fmla="*/ 0 w 5460510"/>
              <a:gd name="connsiteY4" fmla="*/ 5143500 h 5143500"/>
              <a:gd name="connsiteX5" fmla="*/ 2483124 w 5460510"/>
              <a:gd name="connsiteY5" fmla="*/ 0 h 5143500"/>
              <a:gd name="connsiteX0" fmla="*/ 2483124 w 5460510"/>
              <a:gd name="connsiteY0" fmla="*/ 0 h 5143500"/>
              <a:gd name="connsiteX1" fmla="*/ 5460510 w 5460510"/>
              <a:gd name="connsiteY1" fmla="*/ 0 h 5143500"/>
              <a:gd name="connsiteX2" fmla="*/ 5460510 w 5460510"/>
              <a:gd name="connsiteY2" fmla="*/ 5143500 h 5143500"/>
              <a:gd name="connsiteX3" fmla="*/ 0 w 5460510"/>
              <a:gd name="connsiteY3" fmla="*/ 5143500 h 5143500"/>
              <a:gd name="connsiteX4" fmla="*/ 2483124 w 5460510"/>
              <a:gd name="connsiteY4" fmla="*/ 0 h 5143500"/>
              <a:gd name="connsiteX0" fmla="*/ 3015765 w 5460510"/>
              <a:gd name="connsiteY0" fmla="*/ 15709 h 5143500"/>
              <a:gd name="connsiteX1" fmla="*/ 5460510 w 5460510"/>
              <a:gd name="connsiteY1" fmla="*/ 0 h 5143500"/>
              <a:gd name="connsiteX2" fmla="*/ 5460510 w 5460510"/>
              <a:gd name="connsiteY2" fmla="*/ 5143500 h 5143500"/>
              <a:gd name="connsiteX3" fmla="*/ 0 w 5460510"/>
              <a:gd name="connsiteY3" fmla="*/ 5143500 h 5143500"/>
              <a:gd name="connsiteX4" fmla="*/ 3015765 w 5460510"/>
              <a:gd name="connsiteY4" fmla="*/ 15709 h 5143500"/>
              <a:gd name="connsiteX0" fmla="*/ 3160210 w 5460510"/>
              <a:gd name="connsiteY0" fmla="*/ 7855 h 5143500"/>
              <a:gd name="connsiteX1" fmla="*/ 5460510 w 5460510"/>
              <a:gd name="connsiteY1" fmla="*/ 0 h 5143500"/>
              <a:gd name="connsiteX2" fmla="*/ 5460510 w 5460510"/>
              <a:gd name="connsiteY2" fmla="*/ 5143500 h 5143500"/>
              <a:gd name="connsiteX3" fmla="*/ 0 w 5460510"/>
              <a:gd name="connsiteY3" fmla="*/ 5143500 h 5143500"/>
              <a:gd name="connsiteX4" fmla="*/ 3160210 w 5460510"/>
              <a:gd name="connsiteY4" fmla="*/ 7855 h 5143500"/>
              <a:gd name="connsiteX0" fmla="*/ 3313683 w 5460510"/>
              <a:gd name="connsiteY0" fmla="*/ 0 h 5143500"/>
              <a:gd name="connsiteX1" fmla="*/ 5460510 w 5460510"/>
              <a:gd name="connsiteY1" fmla="*/ 0 h 5143500"/>
              <a:gd name="connsiteX2" fmla="*/ 5460510 w 5460510"/>
              <a:gd name="connsiteY2" fmla="*/ 5143500 h 5143500"/>
              <a:gd name="connsiteX3" fmla="*/ 0 w 5460510"/>
              <a:gd name="connsiteY3" fmla="*/ 5143500 h 5143500"/>
              <a:gd name="connsiteX4" fmla="*/ 3313683 w 5460510"/>
              <a:gd name="connsiteY4" fmla="*/ 0 h 5143500"/>
              <a:gd name="connsiteX0" fmla="*/ 3458128 w 5460510"/>
              <a:gd name="connsiteY0" fmla="*/ 0 h 5143500"/>
              <a:gd name="connsiteX1" fmla="*/ 5460510 w 5460510"/>
              <a:gd name="connsiteY1" fmla="*/ 0 h 5143500"/>
              <a:gd name="connsiteX2" fmla="*/ 5460510 w 5460510"/>
              <a:gd name="connsiteY2" fmla="*/ 5143500 h 5143500"/>
              <a:gd name="connsiteX3" fmla="*/ 0 w 5460510"/>
              <a:gd name="connsiteY3" fmla="*/ 5143500 h 5143500"/>
              <a:gd name="connsiteX4" fmla="*/ 3458128 w 5460510"/>
              <a:gd name="connsiteY4" fmla="*/ 0 h 5143500"/>
              <a:gd name="connsiteX0" fmla="*/ 3846325 w 5460510"/>
              <a:gd name="connsiteY0" fmla="*/ 31419 h 5143500"/>
              <a:gd name="connsiteX1" fmla="*/ 5460510 w 5460510"/>
              <a:gd name="connsiteY1" fmla="*/ 0 h 5143500"/>
              <a:gd name="connsiteX2" fmla="*/ 5460510 w 5460510"/>
              <a:gd name="connsiteY2" fmla="*/ 5143500 h 5143500"/>
              <a:gd name="connsiteX3" fmla="*/ 0 w 5460510"/>
              <a:gd name="connsiteY3" fmla="*/ 5143500 h 5143500"/>
              <a:gd name="connsiteX4" fmla="*/ 3846325 w 5460510"/>
              <a:gd name="connsiteY4" fmla="*/ 31419 h 5143500"/>
              <a:gd name="connsiteX0" fmla="*/ 3855352 w 5460510"/>
              <a:gd name="connsiteY0" fmla="*/ 15709 h 5143500"/>
              <a:gd name="connsiteX1" fmla="*/ 5460510 w 5460510"/>
              <a:gd name="connsiteY1" fmla="*/ 0 h 5143500"/>
              <a:gd name="connsiteX2" fmla="*/ 5460510 w 5460510"/>
              <a:gd name="connsiteY2" fmla="*/ 5143500 h 5143500"/>
              <a:gd name="connsiteX3" fmla="*/ 0 w 5460510"/>
              <a:gd name="connsiteY3" fmla="*/ 5143500 h 5143500"/>
              <a:gd name="connsiteX4" fmla="*/ 3855352 w 5460510"/>
              <a:gd name="connsiteY4" fmla="*/ 15709 h 5143500"/>
              <a:gd name="connsiteX0" fmla="*/ 3873408 w 5460510"/>
              <a:gd name="connsiteY0" fmla="*/ 7855 h 5143500"/>
              <a:gd name="connsiteX1" fmla="*/ 5460510 w 5460510"/>
              <a:gd name="connsiteY1" fmla="*/ 0 h 5143500"/>
              <a:gd name="connsiteX2" fmla="*/ 5460510 w 5460510"/>
              <a:gd name="connsiteY2" fmla="*/ 5143500 h 5143500"/>
              <a:gd name="connsiteX3" fmla="*/ 0 w 5460510"/>
              <a:gd name="connsiteY3" fmla="*/ 5143500 h 5143500"/>
              <a:gd name="connsiteX4" fmla="*/ 3873408 w 5460510"/>
              <a:gd name="connsiteY4" fmla="*/ 7855 h 5143500"/>
              <a:gd name="connsiteX0" fmla="*/ 4053964 w 5460510"/>
              <a:gd name="connsiteY0" fmla="*/ 7855 h 5143500"/>
              <a:gd name="connsiteX1" fmla="*/ 5460510 w 5460510"/>
              <a:gd name="connsiteY1" fmla="*/ 0 h 5143500"/>
              <a:gd name="connsiteX2" fmla="*/ 5460510 w 5460510"/>
              <a:gd name="connsiteY2" fmla="*/ 5143500 h 5143500"/>
              <a:gd name="connsiteX3" fmla="*/ 0 w 5460510"/>
              <a:gd name="connsiteY3" fmla="*/ 5143500 h 5143500"/>
              <a:gd name="connsiteX4" fmla="*/ 4053964 w 5460510"/>
              <a:gd name="connsiteY4" fmla="*/ 7855 h 5143500"/>
              <a:gd name="connsiteX0" fmla="*/ 4053964 w 5460510"/>
              <a:gd name="connsiteY0" fmla="*/ 7855 h 5143500"/>
              <a:gd name="connsiteX1" fmla="*/ 5460510 w 5460510"/>
              <a:gd name="connsiteY1" fmla="*/ 0 h 5143500"/>
              <a:gd name="connsiteX2" fmla="*/ 5460510 w 5460510"/>
              <a:gd name="connsiteY2" fmla="*/ 5143500 h 5143500"/>
              <a:gd name="connsiteX3" fmla="*/ 0 w 5460510"/>
              <a:gd name="connsiteY3" fmla="*/ 5143500 h 5143500"/>
              <a:gd name="connsiteX4" fmla="*/ 2874040 w 5460510"/>
              <a:gd name="connsiteY4" fmla="*/ 1515952 h 5143500"/>
              <a:gd name="connsiteX5" fmla="*/ 4053964 w 5460510"/>
              <a:gd name="connsiteY5" fmla="*/ 7855 h 5143500"/>
              <a:gd name="connsiteX0" fmla="*/ 1399786 w 5460510"/>
              <a:gd name="connsiteY0" fmla="*/ 7855 h 5143500"/>
              <a:gd name="connsiteX1" fmla="*/ 5460510 w 5460510"/>
              <a:gd name="connsiteY1" fmla="*/ 0 h 5143500"/>
              <a:gd name="connsiteX2" fmla="*/ 5460510 w 5460510"/>
              <a:gd name="connsiteY2" fmla="*/ 5143500 h 5143500"/>
              <a:gd name="connsiteX3" fmla="*/ 0 w 5460510"/>
              <a:gd name="connsiteY3" fmla="*/ 5143500 h 5143500"/>
              <a:gd name="connsiteX4" fmla="*/ 2874040 w 5460510"/>
              <a:gd name="connsiteY4" fmla="*/ 1515952 h 5143500"/>
              <a:gd name="connsiteX5" fmla="*/ 1399786 w 5460510"/>
              <a:gd name="connsiteY5" fmla="*/ 7855 h 5143500"/>
              <a:gd name="connsiteX0" fmla="*/ 1399786 w 5460510"/>
              <a:gd name="connsiteY0" fmla="*/ 7855 h 5143500"/>
              <a:gd name="connsiteX1" fmla="*/ 5460510 w 5460510"/>
              <a:gd name="connsiteY1" fmla="*/ 0 h 5143500"/>
              <a:gd name="connsiteX2" fmla="*/ 5460510 w 5460510"/>
              <a:gd name="connsiteY2" fmla="*/ 5143500 h 5143500"/>
              <a:gd name="connsiteX3" fmla="*/ 0 w 5460510"/>
              <a:gd name="connsiteY3" fmla="*/ 5143500 h 5143500"/>
              <a:gd name="connsiteX4" fmla="*/ 2874040 w 5460510"/>
              <a:gd name="connsiteY4" fmla="*/ 1515952 h 5143500"/>
              <a:gd name="connsiteX5" fmla="*/ 1399786 w 5460510"/>
              <a:gd name="connsiteY5" fmla="*/ 7855 h 5143500"/>
              <a:gd name="connsiteX0" fmla="*/ 1390758 w 5460510"/>
              <a:gd name="connsiteY0" fmla="*/ 0 h 5159209"/>
              <a:gd name="connsiteX1" fmla="*/ 5460510 w 5460510"/>
              <a:gd name="connsiteY1" fmla="*/ 15709 h 5159209"/>
              <a:gd name="connsiteX2" fmla="*/ 5460510 w 5460510"/>
              <a:gd name="connsiteY2" fmla="*/ 5159209 h 5159209"/>
              <a:gd name="connsiteX3" fmla="*/ 0 w 5460510"/>
              <a:gd name="connsiteY3" fmla="*/ 5159209 h 5159209"/>
              <a:gd name="connsiteX4" fmla="*/ 2874040 w 5460510"/>
              <a:gd name="connsiteY4" fmla="*/ 1531661 h 5159209"/>
              <a:gd name="connsiteX5" fmla="*/ 1390758 w 5460510"/>
              <a:gd name="connsiteY5" fmla="*/ 0 h 5159209"/>
              <a:gd name="connsiteX0" fmla="*/ 1390758 w 5478566"/>
              <a:gd name="connsiteY0" fmla="*/ 7855 h 5167064"/>
              <a:gd name="connsiteX1" fmla="*/ 5478566 w 5478566"/>
              <a:gd name="connsiteY1" fmla="*/ 0 h 5167064"/>
              <a:gd name="connsiteX2" fmla="*/ 5460510 w 5478566"/>
              <a:gd name="connsiteY2" fmla="*/ 5167064 h 5167064"/>
              <a:gd name="connsiteX3" fmla="*/ 0 w 5478566"/>
              <a:gd name="connsiteY3" fmla="*/ 5167064 h 5167064"/>
              <a:gd name="connsiteX4" fmla="*/ 2874040 w 5478566"/>
              <a:gd name="connsiteY4" fmla="*/ 1539516 h 5167064"/>
              <a:gd name="connsiteX5" fmla="*/ 1390758 w 5478566"/>
              <a:gd name="connsiteY5" fmla="*/ 7855 h 5167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78566" h="5167064">
                <a:moveTo>
                  <a:pt x="1390758" y="7855"/>
                </a:moveTo>
                <a:lnTo>
                  <a:pt x="5478566" y="0"/>
                </a:lnTo>
                <a:cubicBezTo>
                  <a:pt x="5472547" y="1722355"/>
                  <a:pt x="5466529" y="3444709"/>
                  <a:pt x="5460510" y="5167064"/>
                </a:cubicBezTo>
                <a:lnTo>
                  <a:pt x="0" y="5167064"/>
                </a:lnTo>
                <a:lnTo>
                  <a:pt x="2874040" y="1539516"/>
                </a:lnTo>
                <a:lnTo>
                  <a:pt x="1390758" y="7855"/>
                </a:lnTo>
                <a:close/>
              </a:path>
            </a:pathLst>
          </a:cu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Espace réservé du texte 24">
            <a:extLst>
              <a:ext uri="{FF2B5EF4-FFF2-40B4-BE49-F238E27FC236}">
                <a16:creationId xmlns:a16="http://schemas.microsoft.com/office/drawing/2014/main" id="{2855D2EF-0465-44A6-9E88-5592D5C1C501}"/>
              </a:ext>
            </a:extLst>
          </p:cNvPr>
          <p:cNvSpPr>
            <a:spLocks noGrp="1"/>
          </p:cNvSpPr>
          <p:nvPr>
            <p:ph type="body" sz="quarter" idx="10" hasCustomPrompt="1"/>
          </p:nvPr>
        </p:nvSpPr>
        <p:spPr>
          <a:xfrm>
            <a:off x="593741" y="2928032"/>
            <a:ext cx="7245200" cy="1295398"/>
          </a:xfrm>
          <a:prstGeom prst="rect">
            <a:avLst/>
          </a:prstGeom>
        </p:spPr>
        <p:txBody>
          <a:bodyPr lIns="0" tIns="0" rIns="0" bIns="0" anchor="ctr"/>
          <a:lstStyle>
            <a:lvl1pPr marL="0" indent="0">
              <a:buNone/>
              <a:defRPr sz="4000" spc="300">
                <a:solidFill>
                  <a:schemeClr val="accent5"/>
                </a:solidFill>
                <a:latin typeface="+mj-lt"/>
              </a:defRPr>
            </a:lvl1pPr>
          </a:lstStyle>
          <a:p>
            <a:pPr lvl="0"/>
            <a:r>
              <a:rPr lang="fr-FR" dirty="0"/>
              <a:t>(TITRE DE LA SECTION)</a:t>
            </a:r>
            <a:endParaRPr lang="en-US" dirty="0"/>
          </a:p>
        </p:txBody>
      </p:sp>
      <p:pic>
        <p:nvPicPr>
          <p:cNvPr id="9" name="Image 8">
            <a:extLst>
              <a:ext uri="{FF2B5EF4-FFF2-40B4-BE49-F238E27FC236}">
                <a16:creationId xmlns:a16="http://schemas.microsoft.com/office/drawing/2014/main" id="{821D17CE-2B6E-426A-906F-3E338E21247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41081" y="2143349"/>
            <a:ext cx="3962072" cy="3962072"/>
          </a:xfrm>
          <a:prstGeom prst="rect">
            <a:avLst/>
          </a:prstGeom>
        </p:spPr>
      </p:pic>
    </p:spTree>
    <p:extLst>
      <p:ext uri="{BB962C8B-B14F-4D97-AF65-F5344CB8AC3E}">
        <p14:creationId xmlns:p14="http://schemas.microsoft.com/office/powerpoint/2010/main" val="36668300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6">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191FCFAC-9F70-4686-A0CE-E13BC2E7F1C5}"/>
              </a:ext>
            </a:extLst>
          </p:cNvPr>
          <p:cNvSpPr/>
          <p:nvPr userDrawn="1"/>
        </p:nvSpPr>
        <p:spPr>
          <a:xfrm>
            <a:off x="0" y="6237285"/>
            <a:ext cx="12192000" cy="62071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riangle isocèle 26">
            <a:extLst>
              <a:ext uri="{FF2B5EF4-FFF2-40B4-BE49-F238E27FC236}">
                <a16:creationId xmlns:a16="http://schemas.microsoft.com/office/drawing/2014/main" id="{5CDB4714-8C55-4BF3-A9F6-B682828BDDD3}"/>
              </a:ext>
            </a:extLst>
          </p:cNvPr>
          <p:cNvSpPr/>
          <p:nvPr userDrawn="1"/>
        </p:nvSpPr>
        <p:spPr>
          <a:xfrm rot="10800000">
            <a:off x="5761232" y="6237285"/>
            <a:ext cx="669536" cy="462074"/>
          </a:xfrm>
          <a:prstGeom prst="triangle">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Espace réservé du numéro de diapositive 5">
            <a:extLst>
              <a:ext uri="{FF2B5EF4-FFF2-40B4-BE49-F238E27FC236}">
                <a16:creationId xmlns:a16="http://schemas.microsoft.com/office/drawing/2014/main" id="{CE53A3EB-6D9A-4AEA-8A91-D11E9CF71222}"/>
              </a:ext>
            </a:extLst>
          </p:cNvPr>
          <p:cNvSpPr txBox="1">
            <a:spLocks/>
          </p:cNvSpPr>
          <p:nvPr userDrawn="1"/>
        </p:nvSpPr>
        <p:spPr>
          <a:xfrm>
            <a:off x="4966593" y="6243222"/>
            <a:ext cx="2258810" cy="307973"/>
          </a:xfrm>
          <a:prstGeom prst="rect">
            <a:avLst/>
          </a:prstGeom>
        </p:spPr>
        <p:txBody>
          <a:bodyPr anchor="ctr"/>
          <a:lstStyle>
            <a:defPPr>
              <a:defRPr lang="en-US"/>
            </a:defPPr>
            <a:lvl1pPr marL="0" algn="ctr" defTabSz="914400" rtl="0" eaLnBrk="1" latinLnBrk="0" hangingPunct="1">
              <a:defRPr sz="16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5C9BD65-FD46-469D-8FF9-9492C07AF35C}" type="slidenum">
              <a:rPr lang="en-US" smtClean="0">
                <a:solidFill>
                  <a:schemeClr val="tx1"/>
                </a:solidFill>
              </a:rPr>
              <a:pPr/>
              <a:t>‹N°›</a:t>
            </a:fld>
            <a:endParaRPr lang="en-US" dirty="0">
              <a:solidFill>
                <a:schemeClr val="tx1"/>
              </a:solidFill>
            </a:endParaRPr>
          </a:p>
        </p:txBody>
      </p:sp>
      <p:sp>
        <p:nvSpPr>
          <p:cNvPr id="10" name="Freeform 189">
            <a:extLst>
              <a:ext uri="{FF2B5EF4-FFF2-40B4-BE49-F238E27FC236}">
                <a16:creationId xmlns:a16="http://schemas.microsoft.com/office/drawing/2014/main" id="{9030453C-932D-4934-9B22-914BC50AD86D}"/>
              </a:ext>
            </a:extLst>
          </p:cNvPr>
          <p:cNvSpPr/>
          <p:nvPr userDrawn="1"/>
        </p:nvSpPr>
        <p:spPr>
          <a:xfrm>
            <a:off x="6430768" y="-28575"/>
            <a:ext cx="5780282" cy="6265860"/>
          </a:xfrm>
          <a:custGeom>
            <a:avLst/>
            <a:gdLst>
              <a:gd name="connsiteX0" fmla="*/ 2483124 w 5460510"/>
              <a:gd name="connsiteY0" fmla="*/ 0 h 5143500"/>
              <a:gd name="connsiteX1" fmla="*/ 3448297 w 5460510"/>
              <a:gd name="connsiteY1" fmla="*/ 0 h 5143500"/>
              <a:gd name="connsiteX2" fmla="*/ 4717679 w 5460510"/>
              <a:gd name="connsiteY2" fmla="*/ 0 h 5143500"/>
              <a:gd name="connsiteX3" fmla="*/ 4741319 w 5460510"/>
              <a:gd name="connsiteY3" fmla="*/ 0 h 5143500"/>
              <a:gd name="connsiteX4" fmla="*/ 5318193 w 5460510"/>
              <a:gd name="connsiteY4" fmla="*/ 0 h 5143500"/>
              <a:gd name="connsiteX5" fmla="*/ 5460510 w 5460510"/>
              <a:gd name="connsiteY5" fmla="*/ 0 h 5143500"/>
              <a:gd name="connsiteX6" fmla="*/ 5460510 w 5460510"/>
              <a:gd name="connsiteY6" fmla="*/ 5143500 h 5143500"/>
              <a:gd name="connsiteX7" fmla="*/ 5318193 w 5460510"/>
              <a:gd name="connsiteY7" fmla="*/ 5143500 h 5143500"/>
              <a:gd name="connsiteX8" fmla="*/ 4741319 w 5460510"/>
              <a:gd name="connsiteY8" fmla="*/ 5143500 h 5143500"/>
              <a:gd name="connsiteX9" fmla="*/ 4717679 w 5460510"/>
              <a:gd name="connsiteY9" fmla="*/ 5143500 h 5143500"/>
              <a:gd name="connsiteX10" fmla="*/ 3448297 w 5460510"/>
              <a:gd name="connsiteY10" fmla="*/ 5143500 h 5143500"/>
              <a:gd name="connsiteX11" fmla="*/ 0 w 5460510"/>
              <a:gd name="connsiteY11" fmla="*/ 5143500 h 5143500"/>
              <a:gd name="connsiteX0" fmla="*/ 2483124 w 5460510"/>
              <a:gd name="connsiteY0" fmla="*/ 0 h 5143500"/>
              <a:gd name="connsiteX1" fmla="*/ 4717679 w 5460510"/>
              <a:gd name="connsiteY1" fmla="*/ 0 h 5143500"/>
              <a:gd name="connsiteX2" fmla="*/ 4741319 w 5460510"/>
              <a:gd name="connsiteY2" fmla="*/ 0 h 5143500"/>
              <a:gd name="connsiteX3" fmla="*/ 5318193 w 5460510"/>
              <a:gd name="connsiteY3" fmla="*/ 0 h 5143500"/>
              <a:gd name="connsiteX4" fmla="*/ 5460510 w 5460510"/>
              <a:gd name="connsiteY4" fmla="*/ 0 h 5143500"/>
              <a:gd name="connsiteX5" fmla="*/ 5460510 w 5460510"/>
              <a:gd name="connsiteY5" fmla="*/ 5143500 h 5143500"/>
              <a:gd name="connsiteX6" fmla="*/ 5318193 w 5460510"/>
              <a:gd name="connsiteY6" fmla="*/ 5143500 h 5143500"/>
              <a:gd name="connsiteX7" fmla="*/ 4741319 w 5460510"/>
              <a:gd name="connsiteY7" fmla="*/ 5143500 h 5143500"/>
              <a:gd name="connsiteX8" fmla="*/ 4717679 w 5460510"/>
              <a:gd name="connsiteY8" fmla="*/ 5143500 h 5143500"/>
              <a:gd name="connsiteX9" fmla="*/ 3448297 w 5460510"/>
              <a:gd name="connsiteY9" fmla="*/ 5143500 h 5143500"/>
              <a:gd name="connsiteX10" fmla="*/ 0 w 5460510"/>
              <a:gd name="connsiteY10" fmla="*/ 5143500 h 5143500"/>
              <a:gd name="connsiteX11" fmla="*/ 2483124 w 5460510"/>
              <a:gd name="connsiteY11" fmla="*/ 0 h 5143500"/>
              <a:gd name="connsiteX0" fmla="*/ 2483124 w 5460510"/>
              <a:gd name="connsiteY0" fmla="*/ 0 h 5143500"/>
              <a:gd name="connsiteX1" fmla="*/ 4717679 w 5460510"/>
              <a:gd name="connsiteY1" fmla="*/ 0 h 5143500"/>
              <a:gd name="connsiteX2" fmla="*/ 5318193 w 5460510"/>
              <a:gd name="connsiteY2" fmla="*/ 0 h 5143500"/>
              <a:gd name="connsiteX3" fmla="*/ 5460510 w 5460510"/>
              <a:gd name="connsiteY3" fmla="*/ 0 h 5143500"/>
              <a:gd name="connsiteX4" fmla="*/ 5460510 w 5460510"/>
              <a:gd name="connsiteY4" fmla="*/ 5143500 h 5143500"/>
              <a:gd name="connsiteX5" fmla="*/ 5318193 w 5460510"/>
              <a:gd name="connsiteY5" fmla="*/ 5143500 h 5143500"/>
              <a:gd name="connsiteX6" fmla="*/ 4741319 w 5460510"/>
              <a:gd name="connsiteY6" fmla="*/ 5143500 h 5143500"/>
              <a:gd name="connsiteX7" fmla="*/ 4717679 w 5460510"/>
              <a:gd name="connsiteY7" fmla="*/ 5143500 h 5143500"/>
              <a:gd name="connsiteX8" fmla="*/ 3448297 w 5460510"/>
              <a:gd name="connsiteY8" fmla="*/ 5143500 h 5143500"/>
              <a:gd name="connsiteX9" fmla="*/ 0 w 5460510"/>
              <a:gd name="connsiteY9" fmla="*/ 5143500 h 5143500"/>
              <a:gd name="connsiteX10" fmla="*/ 2483124 w 5460510"/>
              <a:gd name="connsiteY10" fmla="*/ 0 h 5143500"/>
              <a:gd name="connsiteX0" fmla="*/ 2483124 w 5460510"/>
              <a:gd name="connsiteY0" fmla="*/ 0 h 5143500"/>
              <a:gd name="connsiteX1" fmla="*/ 5318193 w 5460510"/>
              <a:gd name="connsiteY1" fmla="*/ 0 h 5143500"/>
              <a:gd name="connsiteX2" fmla="*/ 5460510 w 5460510"/>
              <a:gd name="connsiteY2" fmla="*/ 0 h 5143500"/>
              <a:gd name="connsiteX3" fmla="*/ 5460510 w 5460510"/>
              <a:gd name="connsiteY3" fmla="*/ 5143500 h 5143500"/>
              <a:gd name="connsiteX4" fmla="*/ 5318193 w 5460510"/>
              <a:gd name="connsiteY4" fmla="*/ 5143500 h 5143500"/>
              <a:gd name="connsiteX5" fmla="*/ 4741319 w 5460510"/>
              <a:gd name="connsiteY5" fmla="*/ 5143500 h 5143500"/>
              <a:gd name="connsiteX6" fmla="*/ 4717679 w 5460510"/>
              <a:gd name="connsiteY6" fmla="*/ 5143500 h 5143500"/>
              <a:gd name="connsiteX7" fmla="*/ 3448297 w 5460510"/>
              <a:gd name="connsiteY7" fmla="*/ 5143500 h 5143500"/>
              <a:gd name="connsiteX8" fmla="*/ 0 w 5460510"/>
              <a:gd name="connsiteY8" fmla="*/ 5143500 h 5143500"/>
              <a:gd name="connsiteX9" fmla="*/ 2483124 w 5460510"/>
              <a:gd name="connsiteY9" fmla="*/ 0 h 5143500"/>
              <a:gd name="connsiteX0" fmla="*/ 2483124 w 5460510"/>
              <a:gd name="connsiteY0" fmla="*/ 0 h 5143500"/>
              <a:gd name="connsiteX1" fmla="*/ 5460510 w 5460510"/>
              <a:gd name="connsiteY1" fmla="*/ 0 h 5143500"/>
              <a:gd name="connsiteX2" fmla="*/ 5460510 w 5460510"/>
              <a:gd name="connsiteY2" fmla="*/ 5143500 h 5143500"/>
              <a:gd name="connsiteX3" fmla="*/ 5318193 w 5460510"/>
              <a:gd name="connsiteY3" fmla="*/ 5143500 h 5143500"/>
              <a:gd name="connsiteX4" fmla="*/ 4741319 w 5460510"/>
              <a:gd name="connsiteY4" fmla="*/ 5143500 h 5143500"/>
              <a:gd name="connsiteX5" fmla="*/ 4717679 w 5460510"/>
              <a:gd name="connsiteY5" fmla="*/ 5143500 h 5143500"/>
              <a:gd name="connsiteX6" fmla="*/ 3448297 w 5460510"/>
              <a:gd name="connsiteY6" fmla="*/ 5143500 h 5143500"/>
              <a:gd name="connsiteX7" fmla="*/ 0 w 5460510"/>
              <a:gd name="connsiteY7" fmla="*/ 5143500 h 5143500"/>
              <a:gd name="connsiteX8" fmla="*/ 2483124 w 5460510"/>
              <a:gd name="connsiteY8" fmla="*/ 0 h 5143500"/>
              <a:gd name="connsiteX0" fmla="*/ 2483124 w 5460510"/>
              <a:gd name="connsiteY0" fmla="*/ 0 h 5143500"/>
              <a:gd name="connsiteX1" fmla="*/ 5460510 w 5460510"/>
              <a:gd name="connsiteY1" fmla="*/ 0 h 5143500"/>
              <a:gd name="connsiteX2" fmla="*/ 5460510 w 5460510"/>
              <a:gd name="connsiteY2" fmla="*/ 5143500 h 5143500"/>
              <a:gd name="connsiteX3" fmla="*/ 4741319 w 5460510"/>
              <a:gd name="connsiteY3" fmla="*/ 5143500 h 5143500"/>
              <a:gd name="connsiteX4" fmla="*/ 4717679 w 5460510"/>
              <a:gd name="connsiteY4" fmla="*/ 5143500 h 5143500"/>
              <a:gd name="connsiteX5" fmla="*/ 3448297 w 5460510"/>
              <a:gd name="connsiteY5" fmla="*/ 5143500 h 5143500"/>
              <a:gd name="connsiteX6" fmla="*/ 0 w 5460510"/>
              <a:gd name="connsiteY6" fmla="*/ 5143500 h 5143500"/>
              <a:gd name="connsiteX7" fmla="*/ 2483124 w 5460510"/>
              <a:gd name="connsiteY7" fmla="*/ 0 h 5143500"/>
              <a:gd name="connsiteX0" fmla="*/ 2483124 w 5460510"/>
              <a:gd name="connsiteY0" fmla="*/ 0 h 5143500"/>
              <a:gd name="connsiteX1" fmla="*/ 5460510 w 5460510"/>
              <a:gd name="connsiteY1" fmla="*/ 0 h 5143500"/>
              <a:gd name="connsiteX2" fmla="*/ 5460510 w 5460510"/>
              <a:gd name="connsiteY2" fmla="*/ 5143500 h 5143500"/>
              <a:gd name="connsiteX3" fmla="*/ 4741319 w 5460510"/>
              <a:gd name="connsiteY3" fmla="*/ 5143500 h 5143500"/>
              <a:gd name="connsiteX4" fmla="*/ 3448297 w 5460510"/>
              <a:gd name="connsiteY4" fmla="*/ 5143500 h 5143500"/>
              <a:gd name="connsiteX5" fmla="*/ 0 w 5460510"/>
              <a:gd name="connsiteY5" fmla="*/ 5143500 h 5143500"/>
              <a:gd name="connsiteX6" fmla="*/ 2483124 w 5460510"/>
              <a:gd name="connsiteY6" fmla="*/ 0 h 5143500"/>
              <a:gd name="connsiteX0" fmla="*/ 2483124 w 5460510"/>
              <a:gd name="connsiteY0" fmla="*/ 0 h 5143500"/>
              <a:gd name="connsiteX1" fmla="*/ 5460510 w 5460510"/>
              <a:gd name="connsiteY1" fmla="*/ 0 h 5143500"/>
              <a:gd name="connsiteX2" fmla="*/ 5460510 w 5460510"/>
              <a:gd name="connsiteY2" fmla="*/ 5143500 h 5143500"/>
              <a:gd name="connsiteX3" fmla="*/ 3448297 w 5460510"/>
              <a:gd name="connsiteY3" fmla="*/ 5143500 h 5143500"/>
              <a:gd name="connsiteX4" fmla="*/ 0 w 5460510"/>
              <a:gd name="connsiteY4" fmla="*/ 5143500 h 5143500"/>
              <a:gd name="connsiteX5" fmla="*/ 2483124 w 5460510"/>
              <a:gd name="connsiteY5" fmla="*/ 0 h 5143500"/>
              <a:gd name="connsiteX0" fmla="*/ 2483124 w 5460510"/>
              <a:gd name="connsiteY0" fmla="*/ 0 h 5143500"/>
              <a:gd name="connsiteX1" fmla="*/ 5460510 w 5460510"/>
              <a:gd name="connsiteY1" fmla="*/ 0 h 5143500"/>
              <a:gd name="connsiteX2" fmla="*/ 5460510 w 5460510"/>
              <a:gd name="connsiteY2" fmla="*/ 5143500 h 5143500"/>
              <a:gd name="connsiteX3" fmla="*/ 0 w 5460510"/>
              <a:gd name="connsiteY3" fmla="*/ 5143500 h 5143500"/>
              <a:gd name="connsiteX4" fmla="*/ 2483124 w 5460510"/>
              <a:gd name="connsiteY4" fmla="*/ 0 h 5143500"/>
              <a:gd name="connsiteX0" fmla="*/ 3015765 w 5460510"/>
              <a:gd name="connsiteY0" fmla="*/ 15709 h 5143500"/>
              <a:gd name="connsiteX1" fmla="*/ 5460510 w 5460510"/>
              <a:gd name="connsiteY1" fmla="*/ 0 h 5143500"/>
              <a:gd name="connsiteX2" fmla="*/ 5460510 w 5460510"/>
              <a:gd name="connsiteY2" fmla="*/ 5143500 h 5143500"/>
              <a:gd name="connsiteX3" fmla="*/ 0 w 5460510"/>
              <a:gd name="connsiteY3" fmla="*/ 5143500 h 5143500"/>
              <a:gd name="connsiteX4" fmla="*/ 3015765 w 5460510"/>
              <a:gd name="connsiteY4" fmla="*/ 15709 h 5143500"/>
              <a:gd name="connsiteX0" fmla="*/ 3160210 w 5460510"/>
              <a:gd name="connsiteY0" fmla="*/ 7855 h 5143500"/>
              <a:gd name="connsiteX1" fmla="*/ 5460510 w 5460510"/>
              <a:gd name="connsiteY1" fmla="*/ 0 h 5143500"/>
              <a:gd name="connsiteX2" fmla="*/ 5460510 w 5460510"/>
              <a:gd name="connsiteY2" fmla="*/ 5143500 h 5143500"/>
              <a:gd name="connsiteX3" fmla="*/ 0 w 5460510"/>
              <a:gd name="connsiteY3" fmla="*/ 5143500 h 5143500"/>
              <a:gd name="connsiteX4" fmla="*/ 3160210 w 5460510"/>
              <a:gd name="connsiteY4" fmla="*/ 7855 h 5143500"/>
              <a:gd name="connsiteX0" fmla="*/ 3313683 w 5460510"/>
              <a:gd name="connsiteY0" fmla="*/ 0 h 5143500"/>
              <a:gd name="connsiteX1" fmla="*/ 5460510 w 5460510"/>
              <a:gd name="connsiteY1" fmla="*/ 0 h 5143500"/>
              <a:gd name="connsiteX2" fmla="*/ 5460510 w 5460510"/>
              <a:gd name="connsiteY2" fmla="*/ 5143500 h 5143500"/>
              <a:gd name="connsiteX3" fmla="*/ 0 w 5460510"/>
              <a:gd name="connsiteY3" fmla="*/ 5143500 h 5143500"/>
              <a:gd name="connsiteX4" fmla="*/ 3313683 w 5460510"/>
              <a:gd name="connsiteY4" fmla="*/ 0 h 5143500"/>
              <a:gd name="connsiteX0" fmla="*/ 3458128 w 5460510"/>
              <a:gd name="connsiteY0" fmla="*/ 0 h 5143500"/>
              <a:gd name="connsiteX1" fmla="*/ 5460510 w 5460510"/>
              <a:gd name="connsiteY1" fmla="*/ 0 h 5143500"/>
              <a:gd name="connsiteX2" fmla="*/ 5460510 w 5460510"/>
              <a:gd name="connsiteY2" fmla="*/ 5143500 h 5143500"/>
              <a:gd name="connsiteX3" fmla="*/ 0 w 5460510"/>
              <a:gd name="connsiteY3" fmla="*/ 5143500 h 5143500"/>
              <a:gd name="connsiteX4" fmla="*/ 3458128 w 5460510"/>
              <a:gd name="connsiteY4" fmla="*/ 0 h 5143500"/>
              <a:gd name="connsiteX0" fmla="*/ 3846325 w 5460510"/>
              <a:gd name="connsiteY0" fmla="*/ 31419 h 5143500"/>
              <a:gd name="connsiteX1" fmla="*/ 5460510 w 5460510"/>
              <a:gd name="connsiteY1" fmla="*/ 0 h 5143500"/>
              <a:gd name="connsiteX2" fmla="*/ 5460510 w 5460510"/>
              <a:gd name="connsiteY2" fmla="*/ 5143500 h 5143500"/>
              <a:gd name="connsiteX3" fmla="*/ 0 w 5460510"/>
              <a:gd name="connsiteY3" fmla="*/ 5143500 h 5143500"/>
              <a:gd name="connsiteX4" fmla="*/ 3846325 w 5460510"/>
              <a:gd name="connsiteY4" fmla="*/ 31419 h 5143500"/>
              <a:gd name="connsiteX0" fmla="*/ 3855352 w 5460510"/>
              <a:gd name="connsiteY0" fmla="*/ 15709 h 5143500"/>
              <a:gd name="connsiteX1" fmla="*/ 5460510 w 5460510"/>
              <a:gd name="connsiteY1" fmla="*/ 0 h 5143500"/>
              <a:gd name="connsiteX2" fmla="*/ 5460510 w 5460510"/>
              <a:gd name="connsiteY2" fmla="*/ 5143500 h 5143500"/>
              <a:gd name="connsiteX3" fmla="*/ 0 w 5460510"/>
              <a:gd name="connsiteY3" fmla="*/ 5143500 h 5143500"/>
              <a:gd name="connsiteX4" fmla="*/ 3855352 w 5460510"/>
              <a:gd name="connsiteY4" fmla="*/ 15709 h 5143500"/>
              <a:gd name="connsiteX0" fmla="*/ 3873408 w 5460510"/>
              <a:gd name="connsiteY0" fmla="*/ 7855 h 5143500"/>
              <a:gd name="connsiteX1" fmla="*/ 5460510 w 5460510"/>
              <a:gd name="connsiteY1" fmla="*/ 0 h 5143500"/>
              <a:gd name="connsiteX2" fmla="*/ 5460510 w 5460510"/>
              <a:gd name="connsiteY2" fmla="*/ 5143500 h 5143500"/>
              <a:gd name="connsiteX3" fmla="*/ 0 w 5460510"/>
              <a:gd name="connsiteY3" fmla="*/ 5143500 h 5143500"/>
              <a:gd name="connsiteX4" fmla="*/ 3873408 w 5460510"/>
              <a:gd name="connsiteY4" fmla="*/ 7855 h 5143500"/>
              <a:gd name="connsiteX0" fmla="*/ 4053964 w 5460510"/>
              <a:gd name="connsiteY0" fmla="*/ 7855 h 5143500"/>
              <a:gd name="connsiteX1" fmla="*/ 5460510 w 5460510"/>
              <a:gd name="connsiteY1" fmla="*/ 0 h 5143500"/>
              <a:gd name="connsiteX2" fmla="*/ 5460510 w 5460510"/>
              <a:gd name="connsiteY2" fmla="*/ 5143500 h 5143500"/>
              <a:gd name="connsiteX3" fmla="*/ 0 w 5460510"/>
              <a:gd name="connsiteY3" fmla="*/ 5143500 h 5143500"/>
              <a:gd name="connsiteX4" fmla="*/ 4053964 w 5460510"/>
              <a:gd name="connsiteY4" fmla="*/ 7855 h 5143500"/>
              <a:gd name="connsiteX0" fmla="*/ 4053964 w 5460510"/>
              <a:gd name="connsiteY0" fmla="*/ 7855 h 5143500"/>
              <a:gd name="connsiteX1" fmla="*/ 5460510 w 5460510"/>
              <a:gd name="connsiteY1" fmla="*/ 0 h 5143500"/>
              <a:gd name="connsiteX2" fmla="*/ 5460510 w 5460510"/>
              <a:gd name="connsiteY2" fmla="*/ 5143500 h 5143500"/>
              <a:gd name="connsiteX3" fmla="*/ 0 w 5460510"/>
              <a:gd name="connsiteY3" fmla="*/ 5143500 h 5143500"/>
              <a:gd name="connsiteX4" fmla="*/ 2874040 w 5460510"/>
              <a:gd name="connsiteY4" fmla="*/ 1515952 h 5143500"/>
              <a:gd name="connsiteX5" fmla="*/ 4053964 w 5460510"/>
              <a:gd name="connsiteY5" fmla="*/ 7855 h 5143500"/>
              <a:gd name="connsiteX0" fmla="*/ 1399786 w 5460510"/>
              <a:gd name="connsiteY0" fmla="*/ 7855 h 5143500"/>
              <a:gd name="connsiteX1" fmla="*/ 5460510 w 5460510"/>
              <a:gd name="connsiteY1" fmla="*/ 0 h 5143500"/>
              <a:gd name="connsiteX2" fmla="*/ 5460510 w 5460510"/>
              <a:gd name="connsiteY2" fmla="*/ 5143500 h 5143500"/>
              <a:gd name="connsiteX3" fmla="*/ 0 w 5460510"/>
              <a:gd name="connsiteY3" fmla="*/ 5143500 h 5143500"/>
              <a:gd name="connsiteX4" fmla="*/ 2874040 w 5460510"/>
              <a:gd name="connsiteY4" fmla="*/ 1515952 h 5143500"/>
              <a:gd name="connsiteX5" fmla="*/ 1399786 w 5460510"/>
              <a:gd name="connsiteY5" fmla="*/ 7855 h 5143500"/>
              <a:gd name="connsiteX0" fmla="*/ 1399786 w 5460510"/>
              <a:gd name="connsiteY0" fmla="*/ 7855 h 5143500"/>
              <a:gd name="connsiteX1" fmla="*/ 5460510 w 5460510"/>
              <a:gd name="connsiteY1" fmla="*/ 0 h 5143500"/>
              <a:gd name="connsiteX2" fmla="*/ 5460510 w 5460510"/>
              <a:gd name="connsiteY2" fmla="*/ 5143500 h 5143500"/>
              <a:gd name="connsiteX3" fmla="*/ 0 w 5460510"/>
              <a:gd name="connsiteY3" fmla="*/ 5143500 h 5143500"/>
              <a:gd name="connsiteX4" fmla="*/ 2874040 w 5460510"/>
              <a:gd name="connsiteY4" fmla="*/ 1515952 h 5143500"/>
              <a:gd name="connsiteX5" fmla="*/ 1399786 w 5460510"/>
              <a:gd name="connsiteY5" fmla="*/ 7855 h 5143500"/>
              <a:gd name="connsiteX0" fmla="*/ 1390758 w 5460510"/>
              <a:gd name="connsiteY0" fmla="*/ 0 h 5159209"/>
              <a:gd name="connsiteX1" fmla="*/ 5460510 w 5460510"/>
              <a:gd name="connsiteY1" fmla="*/ 15709 h 5159209"/>
              <a:gd name="connsiteX2" fmla="*/ 5460510 w 5460510"/>
              <a:gd name="connsiteY2" fmla="*/ 5159209 h 5159209"/>
              <a:gd name="connsiteX3" fmla="*/ 0 w 5460510"/>
              <a:gd name="connsiteY3" fmla="*/ 5159209 h 5159209"/>
              <a:gd name="connsiteX4" fmla="*/ 2874040 w 5460510"/>
              <a:gd name="connsiteY4" fmla="*/ 1531661 h 5159209"/>
              <a:gd name="connsiteX5" fmla="*/ 1390758 w 5460510"/>
              <a:gd name="connsiteY5" fmla="*/ 0 h 5159209"/>
              <a:gd name="connsiteX0" fmla="*/ 1390758 w 5478566"/>
              <a:gd name="connsiteY0" fmla="*/ 7855 h 5167064"/>
              <a:gd name="connsiteX1" fmla="*/ 5478566 w 5478566"/>
              <a:gd name="connsiteY1" fmla="*/ 0 h 5167064"/>
              <a:gd name="connsiteX2" fmla="*/ 5460510 w 5478566"/>
              <a:gd name="connsiteY2" fmla="*/ 5167064 h 5167064"/>
              <a:gd name="connsiteX3" fmla="*/ 0 w 5478566"/>
              <a:gd name="connsiteY3" fmla="*/ 5167064 h 5167064"/>
              <a:gd name="connsiteX4" fmla="*/ 2874040 w 5478566"/>
              <a:gd name="connsiteY4" fmla="*/ 1539516 h 5167064"/>
              <a:gd name="connsiteX5" fmla="*/ 1390758 w 5478566"/>
              <a:gd name="connsiteY5" fmla="*/ 7855 h 5167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78566" h="5167064">
                <a:moveTo>
                  <a:pt x="1390758" y="7855"/>
                </a:moveTo>
                <a:lnTo>
                  <a:pt x="5478566" y="0"/>
                </a:lnTo>
                <a:cubicBezTo>
                  <a:pt x="5472547" y="1722355"/>
                  <a:pt x="5466529" y="3444709"/>
                  <a:pt x="5460510" y="5167064"/>
                </a:cubicBezTo>
                <a:lnTo>
                  <a:pt x="0" y="5167064"/>
                </a:lnTo>
                <a:lnTo>
                  <a:pt x="2874040" y="1539516"/>
                </a:lnTo>
                <a:lnTo>
                  <a:pt x="1390758" y="7855"/>
                </a:lnTo>
                <a:close/>
              </a:path>
            </a:pathLst>
          </a:cu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Espace réservé du texte 24">
            <a:extLst>
              <a:ext uri="{FF2B5EF4-FFF2-40B4-BE49-F238E27FC236}">
                <a16:creationId xmlns:a16="http://schemas.microsoft.com/office/drawing/2014/main" id="{2D0D82B1-9717-46D7-A8CC-946907F56FB3}"/>
              </a:ext>
            </a:extLst>
          </p:cNvPr>
          <p:cNvSpPr>
            <a:spLocks noGrp="1"/>
          </p:cNvSpPr>
          <p:nvPr>
            <p:ph type="body" sz="quarter" idx="10" hasCustomPrompt="1"/>
          </p:nvPr>
        </p:nvSpPr>
        <p:spPr>
          <a:xfrm>
            <a:off x="593741" y="2928032"/>
            <a:ext cx="7245200" cy="1295398"/>
          </a:xfrm>
          <a:prstGeom prst="rect">
            <a:avLst/>
          </a:prstGeom>
        </p:spPr>
        <p:txBody>
          <a:bodyPr lIns="0" tIns="0" rIns="0" bIns="0" anchor="ctr"/>
          <a:lstStyle>
            <a:lvl1pPr marL="0" indent="0">
              <a:buNone/>
              <a:defRPr sz="4000" spc="300">
                <a:solidFill>
                  <a:schemeClr val="accent6"/>
                </a:solidFill>
                <a:latin typeface="+mj-lt"/>
              </a:defRPr>
            </a:lvl1pPr>
          </a:lstStyle>
          <a:p>
            <a:pPr lvl="0"/>
            <a:r>
              <a:rPr lang="fr-FR" dirty="0"/>
              <a:t>(TITRE DE LA SECTION)</a:t>
            </a:r>
            <a:endParaRPr lang="en-US" dirty="0"/>
          </a:p>
        </p:txBody>
      </p:sp>
      <p:pic>
        <p:nvPicPr>
          <p:cNvPr id="9" name="Image 8">
            <a:extLst>
              <a:ext uri="{FF2B5EF4-FFF2-40B4-BE49-F238E27FC236}">
                <a16:creationId xmlns:a16="http://schemas.microsoft.com/office/drawing/2014/main" id="{85322B0B-1251-4E27-B5A0-96D89A52B08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41081" y="2143349"/>
            <a:ext cx="3962072" cy="3962072"/>
          </a:xfrm>
          <a:prstGeom prst="rect">
            <a:avLst/>
          </a:prstGeom>
        </p:spPr>
      </p:pic>
    </p:spTree>
    <p:extLst>
      <p:ext uri="{BB962C8B-B14F-4D97-AF65-F5344CB8AC3E}">
        <p14:creationId xmlns:p14="http://schemas.microsoft.com/office/powerpoint/2010/main" val="30088431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Fermeture">
    <p:spTree>
      <p:nvGrpSpPr>
        <p:cNvPr id="1" name=""/>
        <p:cNvGrpSpPr/>
        <p:nvPr/>
      </p:nvGrpSpPr>
      <p:grpSpPr>
        <a:xfrm>
          <a:off x="0" y="0"/>
          <a:ext cx="0" cy="0"/>
          <a:chOff x="0" y="0"/>
          <a:chExt cx="0" cy="0"/>
        </a:xfrm>
      </p:grpSpPr>
      <p:pic>
        <p:nvPicPr>
          <p:cNvPr id="8" name="Image 7">
            <a:extLst>
              <a:ext uri="{FF2B5EF4-FFF2-40B4-BE49-F238E27FC236}">
                <a16:creationId xmlns:a16="http://schemas.microsoft.com/office/drawing/2014/main" id="{ADB51A28-3FF3-452E-A650-73BAAEDF0565}"/>
              </a:ext>
            </a:extLst>
          </p:cNvPr>
          <p:cNvPicPr>
            <a:picLocks noChangeAspect="1"/>
          </p:cNvPicPr>
          <p:nvPr userDrawn="1"/>
        </p:nvPicPr>
        <p:blipFill rotWithShape="1">
          <a:blip r:embed="rId2" cstate="hqprint">
            <a:extLst>
              <a:ext uri="{BEBA8EAE-BF5A-486C-A8C5-ECC9F3942E4B}">
                <a14:imgProps xmlns:a14="http://schemas.microsoft.com/office/drawing/2010/main">
                  <a14:imgLayer r:embed="rId3">
                    <a14:imgEffect>
                      <a14:brightnessContrast bright="-55000"/>
                    </a14:imgEffect>
                  </a14:imgLayer>
                </a14:imgProps>
              </a:ext>
              <a:ext uri="{28A0092B-C50C-407E-A947-70E740481C1C}">
                <a14:useLocalDpi xmlns:a14="http://schemas.microsoft.com/office/drawing/2010/main" val="0"/>
              </a:ext>
            </a:extLst>
          </a:blip>
          <a:srcRect/>
          <a:stretch/>
        </p:blipFill>
        <p:spPr>
          <a:xfrm>
            <a:off x="0" y="-1"/>
            <a:ext cx="12208554" cy="4271963"/>
          </a:xfrm>
          <a:prstGeom prst="rect">
            <a:avLst/>
          </a:prstGeom>
        </p:spPr>
      </p:pic>
      <p:sp>
        <p:nvSpPr>
          <p:cNvPr id="23" name="Rectangle 22">
            <a:extLst>
              <a:ext uri="{FF2B5EF4-FFF2-40B4-BE49-F238E27FC236}">
                <a16:creationId xmlns:a16="http://schemas.microsoft.com/office/drawing/2014/main" id="{191FCFAC-9F70-4686-A0CE-E13BC2E7F1C5}"/>
              </a:ext>
            </a:extLst>
          </p:cNvPr>
          <p:cNvSpPr/>
          <p:nvPr userDrawn="1"/>
        </p:nvSpPr>
        <p:spPr>
          <a:xfrm>
            <a:off x="0" y="6237288"/>
            <a:ext cx="12192000" cy="62071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044000" rtlCol="0" anchor="ctr"/>
          <a:lstStyle/>
          <a:p>
            <a:pPr algn="ctr"/>
            <a:r>
              <a:rPr lang="fr-FR" sz="1200" dirty="0"/>
              <a:t>© </a:t>
            </a:r>
            <a:r>
              <a:rPr lang="fr-FR" sz="1200" dirty="0" err="1"/>
              <a:t>Datatorii</a:t>
            </a:r>
            <a:r>
              <a:rPr lang="fr-FR" sz="1200" dirty="0"/>
              <a:t> 2017	|	www.datatorii.com	|	20 rue Thérèse, Paris 75001</a:t>
            </a:r>
            <a:endParaRPr lang="en-US" sz="1200" dirty="0"/>
          </a:p>
        </p:txBody>
      </p:sp>
      <p:sp>
        <p:nvSpPr>
          <p:cNvPr id="24" name="Rectangle 23">
            <a:extLst>
              <a:ext uri="{FF2B5EF4-FFF2-40B4-BE49-F238E27FC236}">
                <a16:creationId xmlns:a16="http://schemas.microsoft.com/office/drawing/2014/main" id="{C7E38562-7888-496F-8F86-12D5A6260B05}"/>
              </a:ext>
            </a:extLst>
          </p:cNvPr>
          <p:cNvSpPr/>
          <p:nvPr userDrawn="1"/>
        </p:nvSpPr>
        <p:spPr>
          <a:xfrm>
            <a:off x="1" y="0"/>
            <a:ext cx="12208553" cy="4271963"/>
          </a:xfrm>
          <a:prstGeom prst="rect">
            <a:avLst/>
          </a:prstGeom>
          <a:gradFill flip="none" rotWithShape="0">
            <a:gsLst>
              <a:gs pos="31000">
                <a:schemeClr val="accent1">
                  <a:lumMod val="60000"/>
                  <a:alpha val="79000"/>
                </a:schemeClr>
              </a:gs>
              <a:gs pos="75000">
                <a:schemeClr val="accent1">
                  <a:alpha val="85000"/>
                  <a:lumMod val="70000"/>
                </a:schemeClr>
              </a:gs>
            </a:gsLst>
            <a:lin ang="372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ZoneTexte 3">
            <a:extLst>
              <a:ext uri="{FF2B5EF4-FFF2-40B4-BE49-F238E27FC236}">
                <a16:creationId xmlns:a16="http://schemas.microsoft.com/office/drawing/2014/main" id="{62BA398C-52F0-40CB-956E-34757C5A13A4}"/>
              </a:ext>
            </a:extLst>
          </p:cNvPr>
          <p:cNvSpPr txBox="1"/>
          <p:nvPr userDrawn="1"/>
        </p:nvSpPr>
        <p:spPr>
          <a:xfrm>
            <a:off x="5087038" y="4839126"/>
            <a:ext cx="2017924" cy="830997"/>
          </a:xfrm>
          <a:prstGeom prst="rect">
            <a:avLst/>
          </a:prstGeom>
          <a:noFill/>
        </p:spPr>
        <p:txBody>
          <a:bodyPr wrap="none" rtlCol="0">
            <a:spAutoFit/>
          </a:bodyPr>
          <a:lstStyle/>
          <a:p>
            <a:pPr algn="ctr"/>
            <a:r>
              <a:rPr lang="fr-FR" sz="4800" spc="300" dirty="0">
                <a:latin typeface="+mj-lt"/>
              </a:rPr>
              <a:t>MERCI</a:t>
            </a:r>
            <a:endParaRPr lang="en-US" sz="4800" spc="300" dirty="0">
              <a:latin typeface="+mj-lt"/>
            </a:endParaRPr>
          </a:p>
        </p:txBody>
      </p:sp>
      <p:pic>
        <p:nvPicPr>
          <p:cNvPr id="9" name="Image 8">
            <a:extLst>
              <a:ext uri="{FF2B5EF4-FFF2-40B4-BE49-F238E27FC236}">
                <a16:creationId xmlns:a16="http://schemas.microsoft.com/office/drawing/2014/main" id="{78A9EDE3-10D6-44ED-8546-5671FB9795DE}"/>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114964" y="309889"/>
            <a:ext cx="3962072" cy="3962072"/>
          </a:xfrm>
          <a:prstGeom prst="rect">
            <a:avLst/>
          </a:prstGeom>
        </p:spPr>
      </p:pic>
    </p:spTree>
    <p:extLst>
      <p:ext uri="{BB962C8B-B14F-4D97-AF65-F5344CB8AC3E}">
        <p14:creationId xmlns:p14="http://schemas.microsoft.com/office/powerpoint/2010/main" val="31635568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2.xml"/><Relationship Id="rId7" Type="http://schemas.openxmlformats.org/officeDocument/2006/relationships/slideLayout" Target="../slideLayouts/slideLayout16.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5" Type="http://schemas.openxmlformats.org/officeDocument/2006/relationships/slideLayout" Target="../slideLayouts/slideLayout14.xml"/><Relationship Id="rId10" Type="http://schemas.openxmlformats.org/officeDocument/2006/relationships/image" Target="../media/image4.png"/><Relationship Id="rId4" Type="http://schemas.openxmlformats.org/officeDocument/2006/relationships/slideLayout" Target="../slideLayouts/slideLayout13.xml"/><Relationship Id="rId9"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5200209"/>
      </p:ext>
    </p:extLst>
  </p:cSld>
  <p:clrMap bg1="lt1" tx1="dk1" bg2="lt2" tx2="dk2" accent1="accent1" accent2="accent2" accent3="accent3" accent4="accent4" accent5="accent5" accent6="accent6" hlink="hlink" folHlink="folHlink"/>
  <p:sldLayoutIdLst>
    <p:sldLayoutId id="2147483665" r:id="rId1"/>
    <p:sldLayoutId id="2147483663" r:id="rId2"/>
    <p:sldLayoutId id="2147483662" r:id="rId3"/>
    <p:sldLayoutId id="2147483666" r:id="rId4"/>
    <p:sldLayoutId id="2147483667" r:id="rId5"/>
    <p:sldLayoutId id="2147483668" r:id="rId6"/>
    <p:sldLayoutId id="2147483669" r:id="rId7"/>
    <p:sldLayoutId id="2147483670" r:id="rId8"/>
    <p:sldLayoutId id="2147483671" r:id="rId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12" name="Rectangle 111">
            <a:extLst>
              <a:ext uri="{FF2B5EF4-FFF2-40B4-BE49-F238E27FC236}">
                <a16:creationId xmlns:a16="http://schemas.microsoft.com/office/drawing/2014/main" id="{9EA0D171-6385-490A-A116-7AEDBE349BA4}"/>
              </a:ext>
            </a:extLst>
          </p:cNvPr>
          <p:cNvSpPr/>
          <p:nvPr userDrawn="1"/>
        </p:nvSpPr>
        <p:spPr>
          <a:xfrm>
            <a:off x="0" y="6243223"/>
            <a:ext cx="12192000" cy="61477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Triangle isocèle 112">
            <a:extLst>
              <a:ext uri="{FF2B5EF4-FFF2-40B4-BE49-F238E27FC236}">
                <a16:creationId xmlns:a16="http://schemas.microsoft.com/office/drawing/2014/main" id="{1ABDA7E9-2DFA-4A1F-9C4D-5EF46F5EDD3F}"/>
              </a:ext>
            </a:extLst>
          </p:cNvPr>
          <p:cNvSpPr/>
          <p:nvPr userDrawn="1"/>
        </p:nvSpPr>
        <p:spPr>
          <a:xfrm rot="10800000">
            <a:off x="5761232" y="6243222"/>
            <a:ext cx="669536" cy="462074"/>
          </a:xfrm>
          <a:prstGeom prst="triangle">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4" name="Image 113">
            <a:extLst>
              <a:ext uri="{FF2B5EF4-FFF2-40B4-BE49-F238E27FC236}">
                <a16:creationId xmlns:a16="http://schemas.microsoft.com/office/drawing/2014/main" id="{2AB4B7E1-0CCF-4BA3-844F-780FAF39F2F2}"/>
              </a:ext>
            </a:extLst>
          </p:cNvPr>
          <p:cNvPicPr>
            <a:picLocks noChangeAspect="1"/>
          </p:cNvPicPr>
          <p:nvPr userDrawn="1"/>
        </p:nvPicPr>
        <p:blipFill rotWithShape="1">
          <a:blip r:embed="rId9">
            <a:extLst>
              <a:ext uri="{28A0092B-C50C-407E-A947-70E740481C1C}">
                <a14:useLocalDpi xmlns:a14="http://schemas.microsoft.com/office/drawing/2010/main" val="0"/>
              </a:ext>
            </a:extLst>
          </a:blip>
          <a:srcRect/>
          <a:stretch/>
        </p:blipFill>
        <p:spPr>
          <a:xfrm>
            <a:off x="10048195" y="6371346"/>
            <a:ext cx="1445109" cy="359698"/>
          </a:xfrm>
          <a:prstGeom prst="rect">
            <a:avLst/>
          </a:prstGeom>
        </p:spPr>
      </p:pic>
      <p:pic>
        <p:nvPicPr>
          <p:cNvPr id="117" name="Image 116">
            <a:extLst>
              <a:ext uri="{FF2B5EF4-FFF2-40B4-BE49-F238E27FC236}">
                <a16:creationId xmlns:a16="http://schemas.microsoft.com/office/drawing/2014/main" id="{0A877C54-9D10-4943-89CA-F00B3A945602}"/>
              </a:ext>
            </a:extLst>
          </p:cNvPr>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11608902" y="6371346"/>
            <a:ext cx="361136" cy="359698"/>
          </a:xfrm>
          <a:prstGeom prst="rect">
            <a:avLst/>
          </a:prstGeom>
        </p:spPr>
      </p:pic>
      <p:sp>
        <p:nvSpPr>
          <p:cNvPr id="118" name="Espace réservé du numéro de diapositive 5">
            <a:extLst>
              <a:ext uri="{FF2B5EF4-FFF2-40B4-BE49-F238E27FC236}">
                <a16:creationId xmlns:a16="http://schemas.microsoft.com/office/drawing/2014/main" id="{150A331C-1EF6-48E6-8AD1-E93437719CC4}"/>
              </a:ext>
            </a:extLst>
          </p:cNvPr>
          <p:cNvSpPr txBox="1">
            <a:spLocks/>
          </p:cNvSpPr>
          <p:nvPr userDrawn="1"/>
        </p:nvSpPr>
        <p:spPr>
          <a:xfrm>
            <a:off x="4966593" y="6243222"/>
            <a:ext cx="2258810" cy="307973"/>
          </a:xfrm>
          <a:prstGeom prst="rect">
            <a:avLst/>
          </a:prstGeom>
        </p:spPr>
        <p:txBody>
          <a:bodyPr anchor="ctr"/>
          <a:lstStyle>
            <a:defPPr>
              <a:defRPr lang="en-US"/>
            </a:defPPr>
            <a:lvl1pPr marL="0" algn="ctr" defTabSz="914400" rtl="0" eaLnBrk="1" latinLnBrk="0" hangingPunct="1">
              <a:defRPr sz="16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5C9BD65-FD46-469D-8FF9-9492C07AF35C}" type="slidenum">
              <a:rPr lang="en-US" smtClean="0">
                <a:solidFill>
                  <a:schemeClr val="tx1"/>
                </a:solidFill>
              </a:rPr>
              <a:pPr/>
              <a:t>‹N°›</a:t>
            </a:fld>
            <a:endParaRPr lang="en-US" dirty="0">
              <a:solidFill>
                <a:schemeClr val="tx1"/>
              </a:solidFill>
            </a:endParaRPr>
          </a:p>
        </p:txBody>
      </p:sp>
    </p:spTree>
    <p:extLst>
      <p:ext uri="{BB962C8B-B14F-4D97-AF65-F5344CB8AC3E}">
        <p14:creationId xmlns:p14="http://schemas.microsoft.com/office/powerpoint/2010/main" val="2199144634"/>
      </p:ext>
    </p:extLst>
  </p:cSld>
  <p:clrMap bg1="lt1" tx1="dk1" bg2="lt2" tx2="dk2" accent1="accent1" accent2="accent2" accent3="accent3" accent4="accent4" accent5="accent5" accent6="accent6" hlink="hlink" folHlink="folHlink"/>
  <p:sldLayoutIdLst>
    <p:sldLayoutId id="2147483661" r:id="rId1"/>
    <p:sldLayoutId id="2147483649" r:id="rId2"/>
    <p:sldLayoutId id="2147483650" r:id="rId3"/>
    <p:sldLayoutId id="2147483651" r:id="rId4"/>
    <p:sldLayoutId id="2147483652" r:id="rId5"/>
    <p:sldLayoutId id="2147483653" r:id="rId6"/>
    <p:sldLayoutId id="2147483654" r:id="rId7"/>
  </p:sldLayoutIdLst>
  <p:txStyles>
    <p:titleStyle>
      <a:lvl1pPr marL="108000" algn="l" defTabSz="914400" rtl="0" eaLnBrk="1" latinLnBrk="0" hangingPunct="1">
        <a:lnSpc>
          <a:spcPct val="90000"/>
        </a:lnSpc>
        <a:spcBef>
          <a:spcPct val="0"/>
        </a:spcBef>
        <a:buNone/>
        <a:defRPr sz="24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42" userDrawn="1">
          <p15:clr>
            <a:srgbClr val="F26B43"/>
          </p15:clr>
        </p15:guide>
        <p15:guide id="2" pos="143" userDrawn="1">
          <p15:clr>
            <a:srgbClr val="F26B43"/>
          </p15:clr>
        </p15:guide>
        <p15:guide id="27" orient="horz" pos="3793" userDrawn="1">
          <p15:clr>
            <a:srgbClr val="F26B43"/>
          </p15:clr>
        </p15:guide>
        <p15:guide id="28" orient="horz" pos="3929" userDrawn="1">
          <p15:clr>
            <a:srgbClr val="F26B43"/>
          </p15:clr>
        </p15:guide>
        <p15:guide id="29" pos="7537" userDrawn="1">
          <p15:clr>
            <a:srgbClr val="F26B43"/>
          </p15:clr>
        </p15:guide>
        <p15:guide id="30" pos="824" userDrawn="1">
          <p15:clr>
            <a:srgbClr val="F26B43"/>
          </p15:clr>
        </p15:guide>
        <p15:guide id="31" pos="892" userDrawn="1">
          <p15:clr>
            <a:srgbClr val="F26B43"/>
          </p15:clr>
        </p15:guide>
        <p15:guide id="32" pos="1572" userDrawn="1">
          <p15:clr>
            <a:srgbClr val="F26B43"/>
          </p15:clr>
        </p15:guide>
        <p15:guide id="33" pos="1640" userDrawn="1">
          <p15:clr>
            <a:srgbClr val="F26B43"/>
          </p15:clr>
        </p15:guide>
        <p15:guide id="34" pos="2320" userDrawn="1">
          <p15:clr>
            <a:srgbClr val="F26B43"/>
          </p15:clr>
        </p15:guide>
        <p15:guide id="35" pos="2389" userDrawn="1">
          <p15:clr>
            <a:srgbClr val="F26B43"/>
          </p15:clr>
        </p15:guide>
        <p15:guide id="36" pos="3069" userDrawn="1">
          <p15:clr>
            <a:srgbClr val="F26B43"/>
          </p15:clr>
        </p15:guide>
        <p15:guide id="37" pos="3137" userDrawn="1">
          <p15:clr>
            <a:srgbClr val="F26B43"/>
          </p15:clr>
        </p15:guide>
        <p15:guide id="38" pos="3795" userDrawn="1">
          <p15:clr>
            <a:srgbClr val="F26B43"/>
          </p15:clr>
        </p15:guide>
        <p15:guide id="39" pos="3885" userDrawn="1">
          <p15:clr>
            <a:srgbClr val="F26B43"/>
          </p15:clr>
        </p15:guide>
        <p15:guide id="40" pos="4543" userDrawn="1">
          <p15:clr>
            <a:srgbClr val="F26B43"/>
          </p15:clr>
        </p15:guide>
        <p15:guide id="41" pos="4611" userDrawn="1">
          <p15:clr>
            <a:srgbClr val="F26B43"/>
          </p15:clr>
        </p15:guide>
        <p15:guide id="42" pos="5292" userDrawn="1">
          <p15:clr>
            <a:srgbClr val="F26B43"/>
          </p15:clr>
        </p15:guide>
        <p15:guide id="43" pos="5360" userDrawn="1">
          <p15:clr>
            <a:srgbClr val="F26B43"/>
          </p15:clr>
        </p15:guide>
        <p15:guide id="44" pos="6040" userDrawn="1">
          <p15:clr>
            <a:srgbClr val="F26B43"/>
          </p15:clr>
        </p15:guide>
        <p15:guide id="45" pos="6108" userDrawn="1">
          <p15:clr>
            <a:srgbClr val="F26B43"/>
          </p15:clr>
        </p15:guide>
        <p15:guide id="46" pos="6788" userDrawn="1">
          <p15:clr>
            <a:srgbClr val="F26B43"/>
          </p15:clr>
        </p15:guide>
        <p15:guide id="47" pos="6856" userDrawn="1">
          <p15:clr>
            <a:srgbClr val="F26B43"/>
          </p15:clr>
        </p15:guide>
        <p15:guide id="48" orient="horz" pos="822" userDrawn="1">
          <p15:clr>
            <a:srgbClr val="F26B43"/>
          </p15:clr>
        </p15:guide>
        <p15:guide id="49" orient="horz" pos="890" userDrawn="1">
          <p15:clr>
            <a:srgbClr val="F26B43"/>
          </p15:clr>
        </p15:guide>
        <p15:guide id="50" orient="horz" pos="1570" userDrawn="1">
          <p15:clr>
            <a:srgbClr val="F26B43"/>
          </p15:clr>
        </p15:guide>
        <p15:guide id="51" orient="horz" pos="1638" userDrawn="1">
          <p15:clr>
            <a:srgbClr val="F26B43"/>
          </p15:clr>
        </p15:guide>
        <p15:guide id="52" orient="horz" pos="2296" userDrawn="1">
          <p15:clr>
            <a:srgbClr val="F26B43"/>
          </p15:clr>
        </p15:guide>
        <p15:guide id="53" orient="horz" pos="2387" userDrawn="1">
          <p15:clr>
            <a:srgbClr val="F26B43"/>
          </p15:clr>
        </p15:guide>
        <p15:guide id="54" orient="horz" pos="3045" userDrawn="1">
          <p15:clr>
            <a:srgbClr val="F26B43"/>
          </p15:clr>
        </p15:guide>
        <p15:guide id="55" orient="horz" pos="3113"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5.xml"/><Relationship Id="rId4" Type="http://schemas.openxmlformats.org/officeDocument/2006/relationships/image" Target="../media/image1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5.xml"/><Relationship Id="rId5" Type="http://schemas.openxmlformats.org/officeDocument/2006/relationships/image" Target="../media/image19.png"/><Relationship Id="rId4" Type="http://schemas.openxmlformats.org/officeDocument/2006/relationships/image" Target="../media/image18.png"/></Relationships>
</file>

<file path=ppt/slides/_rels/slide3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5.xml"/><Relationship Id="rId5" Type="http://schemas.openxmlformats.org/officeDocument/2006/relationships/image" Target="../media/image19.png"/><Relationship Id="rId4" Type="http://schemas.openxmlformats.org/officeDocument/2006/relationships/image" Target="../media/image18.png"/></Relationships>
</file>

<file path=ppt/slides/_rels/slide3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5.xml"/><Relationship Id="rId5" Type="http://schemas.openxmlformats.org/officeDocument/2006/relationships/image" Target="../media/image23.png"/><Relationship Id="rId4" Type="http://schemas.openxmlformats.org/officeDocument/2006/relationships/image" Target="../media/image2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1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ce réservé du texte 6">
            <a:extLst>
              <a:ext uri="{FF2B5EF4-FFF2-40B4-BE49-F238E27FC236}">
                <a16:creationId xmlns:a16="http://schemas.microsoft.com/office/drawing/2014/main" id="{EAE4805B-3E58-465D-AACA-E9C65EEE1740}"/>
              </a:ext>
            </a:extLst>
          </p:cNvPr>
          <p:cNvSpPr>
            <a:spLocks noGrp="1"/>
          </p:cNvSpPr>
          <p:nvPr>
            <p:ph type="body" sz="quarter" idx="10"/>
          </p:nvPr>
        </p:nvSpPr>
        <p:spPr/>
        <p:txBody>
          <a:bodyPr/>
          <a:lstStyle/>
          <a:p>
            <a:pPr algn="l"/>
            <a:r>
              <a:rPr lang="fr-FR" sz="3200" dirty="0">
                <a:latin typeface="Montserrat ExtraLight" panose="00000300000000000000" pitchFamily="50" charset="0"/>
              </a:rPr>
              <a:t>BI et Data Warehouse</a:t>
            </a:r>
            <a:endParaRPr lang="en-US" sz="3200" dirty="0">
              <a:latin typeface="Montserrat ExtraLight" panose="00000300000000000000" pitchFamily="50" charset="0"/>
            </a:endParaRPr>
          </a:p>
        </p:txBody>
      </p:sp>
      <p:sp>
        <p:nvSpPr>
          <p:cNvPr id="3" name="Espace réservé du texte 2">
            <a:extLst>
              <a:ext uri="{FF2B5EF4-FFF2-40B4-BE49-F238E27FC236}">
                <a16:creationId xmlns:a16="http://schemas.microsoft.com/office/drawing/2014/main" id="{7C6768A2-8ACA-42F7-B7E7-16B3ADE399B2}"/>
              </a:ext>
            </a:extLst>
          </p:cNvPr>
          <p:cNvSpPr>
            <a:spLocks noGrp="1"/>
          </p:cNvSpPr>
          <p:nvPr>
            <p:ph type="body" sz="quarter" idx="11"/>
          </p:nvPr>
        </p:nvSpPr>
        <p:spPr/>
        <p:txBody>
          <a:bodyPr/>
          <a:lstStyle/>
          <a:p>
            <a:pPr algn="l"/>
            <a:r>
              <a:rPr lang="fr-FR" dirty="0"/>
              <a:t>MINES Saint Étienne</a:t>
            </a:r>
          </a:p>
          <a:p>
            <a:pPr algn="l"/>
            <a:r>
              <a:rPr lang="fr-FR" sz="1400" i="1" dirty="0"/>
              <a:t>Défi Big Data</a:t>
            </a:r>
          </a:p>
          <a:p>
            <a:pPr algn="l"/>
            <a:r>
              <a:rPr lang="fr-FR" sz="1400" i="1" dirty="0"/>
              <a:t>Mai 2018</a:t>
            </a:r>
            <a:endParaRPr lang="en-US" sz="1400" i="1" dirty="0"/>
          </a:p>
        </p:txBody>
      </p:sp>
    </p:spTree>
    <p:extLst>
      <p:ext uri="{BB962C8B-B14F-4D97-AF65-F5344CB8AC3E}">
        <p14:creationId xmlns:p14="http://schemas.microsoft.com/office/powerpoint/2010/main" val="9716423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86C4BF7E-03D5-4D04-9FCB-12FEBD6DA268}"/>
              </a:ext>
            </a:extLst>
          </p:cNvPr>
          <p:cNvSpPr>
            <a:spLocks noGrp="1"/>
          </p:cNvSpPr>
          <p:nvPr>
            <p:ph type="body" sz="quarter" idx="10"/>
          </p:nvPr>
        </p:nvSpPr>
        <p:spPr/>
        <p:txBody>
          <a:bodyPr/>
          <a:lstStyle/>
          <a:p>
            <a:r>
              <a:rPr lang="fr-FR" dirty="0"/>
              <a:t>2. Le Data Warehouse</a:t>
            </a:r>
            <a:endParaRPr lang="en-US" dirty="0"/>
          </a:p>
        </p:txBody>
      </p:sp>
      <p:sp>
        <p:nvSpPr>
          <p:cNvPr id="5" name="Espace réservé du texte 4">
            <a:extLst>
              <a:ext uri="{FF2B5EF4-FFF2-40B4-BE49-F238E27FC236}">
                <a16:creationId xmlns:a16="http://schemas.microsoft.com/office/drawing/2014/main" id="{2E2B700F-8F85-43D2-BFE3-728F092ACD98}"/>
              </a:ext>
            </a:extLst>
          </p:cNvPr>
          <p:cNvSpPr>
            <a:spLocks noGrp="1"/>
          </p:cNvSpPr>
          <p:nvPr>
            <p:ph type="body" sz="quarter" idx="12"/>
          </p:nvPr>
        </p:nvSpPr>
        <p:spPr/>
        <p:txBody>
          <a:bodyPr/>
          <a:lstStyle/>
          <a:p>
            <a:r>
              <a:rPr lang="fr-FR" dirty="0" err="1"/>
              <a:t>Appellées</a:t>
            </a:r>
            <a:r>
              <a:rPr lang="fr-FR" dirty="0"/>
              <a:t> OLTP (</a:t>
            </a:r>
            <a:r>
              <a:rPr lang="fr-FR" sz="2000" dirty="0" err="1"/>
              <a:t>OnLine</a:t>
            </a:r>
            <a:r>
              <a:rPr lang="fr-FR" sz="2000" dirty="0"/>
              <a:t> </a:t>
            </a:r>
            <a:r>
              <a:rPr lang="fr-FR" sz="2000" dirty="0" err="1"/>
              <a:t>Transactionnal</a:t>
            </a:r>
            <a:r>
              <a:rPr lang="fr-FR" sz="2000" dirty="0"/>
              <a:t> </a:t>
            </a:r>
            <a:r>
              <a:rPr lang="fr-FR" sz="2000" dirty="0" err="1"/>
              <a:t>Processing</a:t>
            </a:r>
            <a:r>
              <a:rPr lang="fr-FR" dirty="0"/>
              <a:t>), elles sont utiles pour gérer la concurrence et les procédures qui font appel à une ligne à la fois, ou bien à un nombre réduit de lignes.</a:t>
            </a:r>
          </a:p>
          <a:p>
            <a:endParaRPr lang="fr-FR" dirty="0"/>
          </a:p>
          <a:p>
            <a:r>
              <a:rPr lang="fr-FR" b="1" dirty="0">
                <a:solidFill>
                  <a:schemeClr val="accent2"/>
                </a:solidFill>
              </a:rPr>
              <a:t>Exemples</a:t>
            </a:r>
            <a:endParaRPr lang="fr-FR" dirty="0">
              <a:solidFill>
                <a:schemeClr val="accent2"/>
              </a:solidFill>
            </a:endParaRPr>
          </a:p>
          <a:p>
            <a:pPr marL="342900" indent="-342900">
              <a:buFont typeface="Arial" panose="020B0604020202020204" pitchFamily="34" charset="0"/>
              <a:buChar char="•"/>
            </a:pPr>
            <a:r>
              <a:rPr lang="fr-FR" dirty="0"/>
              <a:t>Gérer les commandes Amazon</a:t>
            </a:r>
          </a:p>
          <a:p>
            <a:pPr marL="342900" indent="-342900">
              <a:buFont typeface="Arial" panose="020B0604020202020204" pitchFamily="34" charset="0"/>
              <a:buChar char="•"/>
            </a:pPr>
            <a:r>
              <a:rPr lang="fr-FR" dirty="0"/>
              <a:t>Gérer les transactions du Cercle</a:t>
            </a:r>
          </a:p>
          <a:p>
            <a:pPr marL="342900" indent="-342900">
              <a:buFont typeface="Arial" panose="020B0604020202020204" pitchFamily="34" charset="0"/>
              <a:buChar char="•"/>
            </a:pPr>
            <a:r>
              <a:rPr lang="fr-FR" dirty="0"/>
              <a:t>Gérer les réservations à la ME</a:t>
            </a:r>
          </a:p>
          <a:p>
            <a:pPr marL="342900" indent="-342900">
              <a:buFont typeface="Arial" panose="020B0604020202020204" pitchFamily="34" charset="0"/>
              <a:buChar char="•"/>
            </a:pPr>
            <a:r>
              <a:rPr lang="fr-FR" dirty="0"/>
              <a:t>Gérer la réservation d’une salle</a:t>
            </a:r>
          </a:p>
        </p:txBody>
      </p:sp>
      <p:sp>
        <p:nvSpPr>
          <p:cNvPr id="4" name="Espace réservé du texte 3">
            <a:extLst>
              <a:ext uri="{FF2B5EF4-FFF2-40B4-BE49-F238E27FC236}">
                <a16:creationId xmlns:a16="http://schemas.microsoft.com/office/drawing/2014/main" id="{CE1F45B8-C3AB-41B4-9CB1-418B39945D97}"/>
              </a:ext>
            </a:extLst>
          </p:cNvPr>
          <p:cNvSpPr>
            <a:spLocks noGrp="1"/>
          </p:cNvSpPr>
          <p:nvPr>
            <p:ph type="body" sz="quarter" idx="11"/>
          </p:nvPr>
        </p:nvSpPr>
        <p:spPr/>
        <p:txBody>
          <a:bodyPr/>
          <a:lstStyle/>
          <a:p>
            <a:r>
              <a:rPr lang="fr-FR" dirty="0"/>
              <a:t>Les bases de données transactionnelles</a:t>
            </a:r>
            <a:endParaRPr lang="en-US" dirty="0"/>
          </a:p>
        </p:txBody>
      </p:sp>
      <p:sp>
        <p:nvSpPr>
          <p:cNvPr id="6" name="Espace réservé du texte 4">
            <a:extLst>
              <a:ext uri="{FF2B5EF4-FFF2-40B4-BE49-F238E27FC236}">
                <a16:creationId xmlns:a16="http://schemas.microsoft.com/office/drawing/2014/main" id="{158B5004-3754-44E2-8054-D3C14CF2BB1F}"/>
              </a:ext>
            </a:extLst>
          </p:cNvPr>
          <p:cNvSpPr txBox="1">
            <a:spLocks/>
          </p:cNvSpPr>
          <p:nvPr/>
        </p:nvSpPr>
        <p:spPr>
          <a:xfrm>
            <a:off x="6546849" y="1412874"/>
            <a:ext cx="4716463" cy="4824413"/>
          </a:xfrm>
          <a:prstGeom prst="rect">
            <a:avLst/>
          </a:prstGeom>
        </p:spPr>
        <p:txBody>
          <a:bodyPr lIns="0" rIns="0"/>
          <a:lstStyle>
            <a:lvl1pPr marL="0" indent="0" algn="just"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b="1" dirty="0">
                <a:solidFill>
                  <a:schemeClr val="accent2"/>
                </a:solidFill>
              </a:rPr>
              <a:t>Caractéristiques techniques</a:t>
            </a:r>
            <a:endParaRPr lang="fr-FR" dirty="0">
              <a:solidFill>
                <a:schemeClr val="accent2"/>
              </a:solidFill>
            </a:endParaRPr>
          </a:p>
          <a:p>
            <a:pPr marL="342900" indent="-342900">
              <a:buFont typeface="Arial" panose="020B0604020202020204" pitchFamily="34" charset="0"/>
              <a:buChar char="•"/>
            </a:pPr>
            <a:r>
              <a:rPr lang="fr-FR" dirty="0"/>
              <a:t>Accès à une ligne par ID : </a:t>
            </a:r>
            <a:r>
              <a:rPr lang="fr-FR" dirty="0" err="1"/>
              <a:t>seek</a:t>
            </a:r>
            <a:r>
              <a:rPr lang="fr-FR" dirty="0"/>
              <a:t> dans un index</a:t>
            </a:r>
          </a:p>
          <a:p>
            <a:pPr marL="342900" indent="-342900">
              <a:buFont typeface="Arial" panose="020B0604020202020204" pitchFamily="34" charset="0"/>
              <a:buChar char="•"/>
            </a:pPr>
            <a:r>
              <a:rPr lang="fr-FR" dirty="0"/>
              <a:t>Lectures / écritures (I/O) constantes</a:t>
            </a:r>
          </a:p>
          <a:p>
            <a:pPr marL="342900" indent="-342900">
              <a:buFont typeface="Arial" panose="020B0604020202020204" pitchFamily="34" charset="0"/>
              <a:buChar char="•"/>
            </a:pPr>
            <a:r>
              <a:rPr lang="fr-FR" dirty="0"/>
              <a:t>Beaucoup de concurrence et d’utilisateurs</a:t>
            </a:r>
          </a:p>
          <a:p>
            <a:pPr marL="342900" indent="-342900">
              <a:buFont typeface="Arial" panose="020B0604020202020204" pitchFamily="34" charset="0"/>
              <a:buChar char="•"/>
            </a:pPr>
            <a:endParaRPr lang="fr-FR" dirty="0"/>
          </a:p>
          <a:p>
            <a:pPr marL="342900" indent="-342900">
              <a:buFont typeface="Arial" panose="020B0604020202020204" pitchFamily="34" charset="0"/>
              <a:buChar char="•"/>
            </a:pPr>
            <a:endParaRPr lang="fr-FR" dirty="0"/>
          </a:p>
        </p:txBody>
      </p:sp>
    </p:spTree>
    <p:extLst>
      <p:ext uri="{BB962C8B-B14F-4D97-AF65-F5344CB8AC3E}">
        <p14:creationId xmlns:p14="http://schemas.microsoft.com/office/powerpoint/2010/main" val="9448449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86C4BF7E-03D5-4D04-9FCB-12FEBD6DA268}"/>
              </a:ext>
            </a:extLst>
          </p:cNvPr>
          <p:cNvSpPr>
            <a:spLocks noGrp="1"/>
          </p:cNvSpPr>
          <p:nvPr>
            <p:ph type="body" sz="quarter" idx="10"/>
          </p:nvPr>
        </p:nvSpPr>
        <p:spPr/>
        <p:txBody>
          <a:bodyPr/>
          <a:lstStyle/>
          <a:p>
            <a:r>
              <a:rPr lang="fr-FR" dirty="0"/>
              <a:t>2. Le Data Warehouse</a:t>
            </a:r>
            <a:endParaRPr lang="en-US" dirty="0"/>
          </a:p>
        </p:txBody>
      </p:sp>
      <p:sp>
        <p:nvSpPr>
          <p:cNvPr id="4" name="Espace réservé du texte 3">
            <a:extLst>
              <a:ext uri="{FF2B5EF4-FFF2-40B4-BE49-F238E27FC236}">
                <a16:creationId xmlns:a16="http://schemas.microsoft.com/office/drawing/2014/main" id="{CE1F45B8-C3AB-41B4-9CB1-418B39945D97}"/>
              </a:ext>
            </a:extLst>
          </p:cNvPr>
          <p:cNvSpPr>
            <a:spLocks noGrp="1"/>
          </p:cNvSpPr>
          <p:nvPr>
            <p:ph type="body" sz="quarter" idx="11"/>
          </p:nvPr>
        </p:nvSpPr>
        <p:spPr/>
        <p:txBody>
          <a:bodyPr/>
          <a:lstStyle/>
          <a:p>
            <a:r>
              <a:rPr lang="fr-FR" dirty="0"/>
              <a:t>OLTP = 3</a:t>
            </a:r>
            <a:r>
              <a:rPr lang="fr-FR" baseline="30000" dirty="0"/>
              <a:t>ème</a:t>
            </a:r>
            <a:r>
              <a:rPr lang="fr-FR" dirty="0"/>
              <a:t> forme normale</a:t>
            </a:r>
            <a:endParaRPr lang="en-US" dirty="0"/>
          </a:p>
        </p:txBody>
      </p:sp>
      <p:sp>
        <p:nvSpPr>
          <p:cNvPr id="8" name="Text Placeholder 7">
            <a:extLst>
              <a:ext uri="{FF2B5EF4-FFF2-40B4-BE49-F238E27FC236}">
                <a16:creationId xmlns:a16="http://schemas.microsoft.com/office/drawing/2014/main" id="{4191C537-D6F5-4DB3-92F1-B058F71EC112}"/>
              </a:ext>
            </a:extLst>
          </p:cNvPr>
          <p:cNvSpPr>
            <a:spLocks noGrp="1"/>
          </p:cNvSpPr>
          <p:nvPr>
            <p:ph type="body" sz="quarter" idx="12"/>
          </p:nvPr>
        </p:nvSpPr>
        <p:spPr/>
        <p:txBody>
          <a:bodyPr/>
          <a:lstStyle/>
          <a:p>
            <a:pPr marL="342900" indent="-342900">
              <a:buFont typeface="Arial" panose="020B0604020202020204" pitchFamily="34" charset="0"/>
              <a:buChar char="•"/>
            </a:pPr>
            <a:r>
              <a:rPr lang="fr-FR" kern="700" dirty="0"/>
              <a:t>Toutes les colonnes d’une table se rapportent à la clé primaire, et uniquement à la clé primaire</a:t>
            </a:r>
            <a:endParaRPr lang="fr-FR" dirty="0"/>
          </a:p>
          <a:p>
            <a:pPr marL="342900" indent="-342900">
              <a:buFont typeface="Arial" panose="020B0604020202020204" pitchFamily="34" charset="0"/>
              <a:buChar char="•"/>
            </a:pPr>
            <a:r>
              <a:rPr lang="fr-FR" dirty="0"/>
              <a:t>Information unitaire dans les colonnes</a:t>
            </a:r>
          </a:p>
          <a:p>
            <a:pPr marL="342900" indent="-342900">
              <a:buFont typeface="Arial" panose="020B0604020202020204" pitchFamily="34" charset="0"/>
              <a:buChar char="•"/>
            </a:pPr>
            <a:r>
              <a:rPr lang="fr-FR" dirty="0"/>
              <a:t>Pas de déduplication de l’information</a:t>
            </a:r>
          </a:p>
          <a:p>
            <a:pPr marL="342900" indent="-342900">
              <a:buFont typeface="Arial" panose="020B0604020202020204" pitchFamily="34" charset="0"/>
              <a:buChar char="•"/>
            </a:pPr>
            <a:r>
              <a:rPr lang="fr-FR" dirty="0"/>
              <a:t>Mise à jour d’une valeur	         </a:t>
            </a:r>
            <a:r>
              <a:rPr lang="fr-FR" kern="700" dirty="0"/>
              <a:t>→ Mise à jour d’une seule ligne</a:t>
            </a:r>
          </a:p>
        </p:txBody>
      </p:sp>
      <p:pic>
        <p:nvPicPr>
          <p:cNvPr id="1030" name="Picture 6" descr="https://user.oc-static.com/upload/2017/11/08/15101239973851_P01_SystemeCommande_MPD_Final.png">
            <a:extLst>
              <a:ext uri="{FF2B5EF4-FFF2-40B4-BE49-F238E27FC236}">
                <a16:creationId xmlns:a16="http://schemas.microsoft.com/office/drawing/2014/main" id="{00447A22-8BDD-4EBF-8CDC-FD7F338B039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86500" y="2133571"/>
            <a:ext cx="5688330" cy="25908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65413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86C4BF7E-03D5-4D04-9FCB-12FEBD6DA268}"/>
              </a:ext>
            </a:extLst>
          </p:cNvPr>
          <p:cNvSpPr>
            <a:spLocks noGrp="1"/>
          </p:cNvSpPr>
          <p:nvPr>
            <p:ph type="body" sz="quarter" idx="10"/>
          </p:nvPr>
        </p:nvSpPr>
        <p:spPr/>
        <p:txBody>
          <a:bodyPr/>
          <a:lstStyle/>
          <a:p>
            <a:r>
              <a:rPr lang="fr-FR" dirty="0"/>
              <a:t>2. Le Data Warehouse</a:t>
            </a:r>
            <a:endParaRPr lang="en-US" dirty="0"/>
          </a:p>
        </p:txBody>
      </p:sp>
      <p:sp>
        <p:nvSpPr>
          <p:cNvPr id="4" name="Espace réservé du texte 3">
            <a:extLst>
              <a:ext uri="{FF2B5EF4-FFF2-40B4-BE49-F238E27FC236}">
                <a16:creationId xmlns:a16="http://schemas.microsoft.com/office/drawing/2014/main" id="{CE1F45B8-C3AB-41B4-9CB1-418B39945D97}"/>
              </a:ext>
            </a:extLst>
          </p:cNvPr>
          <p:cNvSpPr>
            <a:spLocks noGrp="1"/>
          </p:cNvSpPr>
          <p:nvPr>
            <p:ph type="body" sz="quarter" idx="11"/>
          </p:nvPr>
        </p:nvSpPr>
        <p:spPr/>
        <p:txBody>
          <a:bodyPr/>
          <a:lstStyle/>
          <a:p>
            <a:r>
              <a:rPr lang="fr-FR" dirty="0"/>
              <a:t>LA 3NF ne convient pas pour de la BI</a:t>
            </a:r>
            <a:endParaRPr lang="en-US" dirty="0"/>
          </a:p>
        </p:txBody>
      </p:sp>
      <p:sp>
        <p:nvSpPr>
          <p:cNvPr id="8" name="Text Placeholder 7">
            <a:extLst>
              <a:ext uri="{FF2B5EF4-FFF2-40B4-BE49-F238E27FC236}">
                <a16:creationId xmlns:a16="http://schemas.microsoft.com/office/drawing/2014/main" id="{4191C537-D6F5-4DB3-92F1-B058F71EC112}"/>
              </a:ext>
            </a:extLst>
          </p:cNvPr>
          <p:cNvSpPr>
            <a:spLocks noGrp="1"/>
          </p:cNvSpPr>
          <p:nvPr>
            <p:ph type="body" sz="quarter" idx="12"/>
          </p:nvPr>
        </p:nvSpPr>
        <p:spPr/>
        <p:txBody>
          <a:bodyPr/>
          <a:lstStyle/>
          <a:p>
            <a:r>
              <a:rPr lang="en-GB" kern="700" dirty="0"/>
              <a:t>Les </a:t>
            </a:r>
            <a:r>
              <a:rPr lang="en-GB" kern="700" dirty="0" err="1"/>
              <a:t>besoins</a:t>
            </a:r>
            <a:r>
              <a:rPr lang="en-GB" kern="700" dirty="0"/>
              <a:t> d’un </a:t>
            </a:r>
            <a:r>
              <a:rPr lang="en-GB" kern="700" dirty="0" err="1"/>
              <a:t>système</a:t>
            </a:r>
            <a:r>
              <a:rPr lang="en-GB" kern="700" dirty="0"/>
              <a:t> de reporting :</a:t>
            </a:r>
            <a:endParaRPr lang="fr-FR" kern="700" dirty="0"/>
          </a:p>
          <a:p>
            <a:pPr marL="342900" indent="-342900">
              <a:buFont typeface="Arial" panose="020B0604020202020204" pitchFamily="34" charset="0"/>
              <a:buChar char="•"/>
            </a:pPr>
            <a:r>
              <a:rPr lang="fr-FR" kern="700" dirty="0"/>
              <a:t>Accéder à un ensemble de lignes suivant un critère, pas à une ligne en particulier</a:t>
            </a:r>
          </a:p>
          <a:p>
            <a:pPr lvl="1" indent="0">
              <a:buNone/>
            </a:pPr>
            <a:r>
              <a:rPr lang="fr-FR" kern="700" dirty="0"/>
              <a:t>→ </a:t>
            </a:r>
            <a:r>
              <a:rPr lang="en-GB" kern="700" dirty="0"/>
              <a:t>Scan d’un index</a:t>
            </a:r>
            <a:endParaRPr lang="fr-FR" kern="700" dirty="0"/>
          </a:p>
          <a:p>
            <a:pPr marL="342900" indent="-342900">
              <a:buFont typeface="Arial" panose="020B0604020202020204" pitchFamily="34" charset="0"/>
              <a:buChar char="•"/>
            </a:pPr>
            <a:r>
              <a:rPr lang="fr-FR" kern="700" dirty="0"/>
              <a:t>Une seule écriture maitrisée, puis beaucoup de lecture</a:t>
            </a:r>
          </a:p>
        </p:txBody>
      </p:sp>
      <p:sp>
        <p:nvSpPr>
          <p:cNvPr id="11" name="Text Placeholder 7">
            <a:extLst>
              <a:ext uri="{FF2B5EF4-FFF2-40B4-BE49-F238E27FC236}">
                <a16:creationId xmlns:a16="http://schemas.microsoft.com/office/drawing/2014/main" id="{3DB41238-E323-4E0E-9D16-1182A9130D54}"/>
              </a:ext>
            </a:extLst>
          </p:cNvPr>
          <p:cNvSpPr txBox="1">
            <a:spLocks/>
          </p:cNvSpPr>
          <p:nvPr/>
        </p:nvSpPr>
        <p:spPr>
          <a:xfrm>
            <a:off x="6752589" y="468630"/>
            <a:ext cx="4716463" cy="5620069"/>
          </a:xfrm>
          <a:prstGeom prst="rect">
            <a:avLst/>
          </a:prstGeom>
        </p:spPr>
        <p:txBody>
          <a:bodyPr lIns="0" rIns="0"/>
          <a:lstStyle>
            <a:lvl1pPr marL="0" indent="0" algn="just"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endParaRPr lang="fr-FR" kern="700" dirty="0"/>
          </a:p>
          <a:p>
            <a:r>
              <a:rPr lang="fr-FR" b="1" dirty="0">
                <a:solidFill>
                  <a:schemeClr val="accent2"/>
                </a:solidFill>
              </a:rPr>
              <a:t>Exemples</a:t>
            </a:r>
            <a:endParaRPr lang="fr-FR" kern="700" dirty="0"/>
          </a:p>
          <a:p>
            <a:pPr marL="342900" indent="-342900">
              <a:buFont typeface="Arial" panose="020B0604020202020204" pitchFamily="34" charset="0"/>
              <a:buChar char="•"/>
            </a:pPr>
            <a:r>
              <a:rPr lang="fr-FR" kern="700" dirty="0"/>
              <a:t>Toutes les commandes du Cercle passées par des 2A </a:t>
            </a:r>
            <a:r>
              <a:rPr lang="fr-FR" dirty="0" err="1">
                <a:solidFill>
                  <a:schemeClr val="bg1"/>
                </a:solidFill>
              </a:rPr>
              <a:t>blablalbalbalbleffe</a:t>
            </a:r>
            <a:endParaRPr lang="fr-FR" dirty="0">
              <a:solidFill>
                <a:schemeClr val="bg1"/>
              </a:solidFill>
            </a:endParaRPr>
          </a:p>
          <a:p>
            <a:pPr marL="342900" indent="-342900">
              <a:buFont typeface="Arial" panose="020B0604020202020204" pitchFamily="34" charset="0"/>
              <a:buChar char="•"/>
            </a:pPr>
            <a:r>
              <a:rPr lang="fr-FR" dirty="0"/>
              <a:t>Mise à jour des rapports une fois par jour</a:t>
            </a:r>
            <a:endParaRPr lang="fr-FR" kern="700" dirty="0"/>
          </a:p>
        </p:txBody>
      </p:sp>
    </p:spTree>
    <p:extLst>
      <p:ext uri="{BB962C8B-B14F-4D97-AF65-F5344CB8AC3E}">
        <p14:creationId xmlns:p14="http://schemas.microsoft.com/office/powerpoint/2010/main" val="33582802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86C4BF7E-03D5-4D04-9FCB-12FEBD6DA268}"/>
              </a:ext>
            </a:extLst>
          </p:cNvPr>
          <p:cNvSpPr>
            <a:spLocks noGrp="1"/>
          </p:cNvSpPr>
          <p:nvPr>
            <p:ph type="body" sz="quarter" idx="10"/>
          </p:nvPr>
        </p:nvSpPr>
        <p:spPr/>
        <p:txBody>
          <a:bodyPr/>
          <a:lstStyle/>
          <a:p>
            <a:r>
              <a:rPr lang="fr-FR" dirty="0"/>
              <a:t>2. Le Data Warehouse</a:t>
            </a:r>
            <a:endParaRPr lang="en-US" dirty="0"/>
          </a:p>
        </p:txBody>
      </p:sp>
      <p:sp>
        <p:nvSpPr>
          <p:cNvPr id="4" name="Espace réservé du texte 3">
            <a:extLst>
              <a:ext uri="{FF2B5EF4-FFF2-40B4-BE49-F238E27FC236}">
                <a16:creationId xmlns:a16="http://schemas.microsoft.com/office/drawing/2014/main" id="{CE1F45B8-C3AB-41B4-9CB1-418B39945D97}"/>
              </a:ext>
            </a:extLst>
          </p:cNvPr>
          <p:cNvSpPr>
            <a:spLocks noGrp="1"/>
          </p:cNvSpPr>
          <p:nvPr>
            <p:ph type="body" sz="quarter" idx="11"/>
          </p:nvPr>
        </p:nvSpPr>
        <p:spPr/>
        <p:txBody>
          <a:bodyPr/>
          <a:lstStyle/>
          <a:p>
            <a:r>
              <a:rPr lang="fr-FR" dirty="0"/>
              <a:t>Incompatibilité pour les performances</a:t>
            </a:r>
            <a:endParaRPr lang="en-US" dirty="0"/>
          </a:p>
        </p:txBody>
      </p:sp>
      <p:sp>
        <p:nvSpPr>
          <p:cNvPr id="8" name="Text Placeholder 7">
            <a:extLst>
              <a:ext uri="{FF2B5EF4-FFF2-40B4-BE49-F238E27FC236}">
                <a16:creationId xmlns:a16="http://schemas.microsoft.com/office/drawing/2014/main" id="{4191C537-D6F5-4DB3-92F1-B058F71EC112}"/>
              </a:ext>
            </a:extLst>
          </p:cNvPr>
          <p:cNvSpPr>
            <a:spLocks noGrp="1"/>
          </p:cNvSpPr>
          <p:nvPr>
            <p:ph type="body" sz="quarter" idx="12"/>
          </p:nvPr>
        </p:nvSpPr>
        <p:spPr>
          <a:xfrm>
            <a:off x="1308099" y="1412875"/>
            <a:ext cx="9470391" cy="4824413"/>
          </a:xfrm>
        </p:spPr>
        <p:txBody>
          <a:bodyPr/>
          <a:lstStyle/>
          <a:p>
            <a:pPr marL="342900" indent="-342900">
              <a:buFont typeface="Arial" panose="020B0604020202020204" pitchFamily="34" charset="0"/>
              <a:buChar char="•"/>
            </a:pPr>
            <a:r>
              <a:rPr lang="fr-FR" kern="700" dirty="0"/>
              <a:t>Indexes OLTP non adaptés aux demandes OLAP : il faut une représentation physique différente de la donnée</a:t>
            </a:r>
          </a:p>
          <a:p>
            <a:pPr marL="342900" indent="-342900">
              <a:buFont typeface="Arial" panose="020B0604020202020204" pitchFamily="34" charset="0"/>
              <a:buChar char="•"/>
            </a:pPr>
            <a:r>
              <a:rPr lang="fr-FR" kern="700" dirty="0"/>
              <a:t>Faire des rapports directement sur une base OLTP détruirait les performances opérationnelles de celle-ci, et rendrait également les rapports très longs à s’afficher.</a:t>
            </a:r>
          </a:p>
        </p:txBody>
      </p:sp>
    </p:spTree>
    <p:extLst>
      <p:ext uri="{BB962C8B-B14F-4D97-AF65-F5344CB8AC3E}">
        <p14:creationId xmlns:p14="http://schemas.microsoft.com/office/powerpoint/2010/main" val="22761204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86C4BF7E-03D5-4D04-9FCB-12FEBD6DA268}"/>
              </a:ext>
            </a:extLst>
          </p:cNvPr>
          <p:cNvSpPr>
            <a:spLocks noGrp="1"/>
          </p:cNvSpPr>
          <p:nvPr>
            <p:ph type="body" sz="quarter" idx="10"/>
          </p:nvPr>
        </p:nvSpPr>
        <p:spPr/>
        <p:txBody>
          <a:bodyPr/>
          <a:lstStyle/>
          <a:p>
            <a:r>
              <a:rPr lang="fr-FR" dirty="0"/>
              <a:t>2. Le Data Warehouse</a:t>
            </a:r>
            <a:endParaRPr lang="en-US" dirty="0"/>
          </a:p>
        </p:txBody>
      </p:sp>
      <p:sp>
        <p:nvSpPr>
          <p:cNvPr id="4" name="Espace réservé du texte 3">
            <a:extLst>
              <a:ext uri="{FF2B5EF4-FFF2-40B4-BE49-F238E27FC236}">
                <a16:creationId xmlns:a16="http://schemas.microsoft.com/office/drawing/2014/main" id="{CE1F45B8-C3AB-41B4-9CB1-418B39945D97}"/>
              </a:ext>
            </a:extLst>
          </p:cNvPr>
          <p:cNvSpPr>
            <a:spLocks noGrp="1"/>
          </p:cNvSpPr>
          <p:nvPr>
            <p:ph type="body" sz="quarter" idx="11"/>
          </p:nvPr>
        </p:nvSpPr>
        <p:spPr/>
        <p:txBody>
          <a:bodyPr/>
          <a:lstStyle/>
          <a:p>
            <a:r>
              <a:rPr lang="fr-FR" dirty="0"/>
              <a:t>Solution : Créer un Data Warehouse</a:t>
            </a:r>
            <a:endParaRPr lang="en-US" dirty="0"/>
          </a:p>
        </p:txBody>
      </p:sp>
      <p:sp>
        <p:nvSpPr>
          <p:cNvPr id="8" name="Text Placeholder 7">
            <a:extLst>
              <a:ext uri="{FF2B5EF4-FFF2-40B4-BE49-F238E27FC236}">
                <a16:creationId xmlns:a16="http://schemas.microsoft.com/office/drawing/2014/main" id="{4191C537-D6F5-4DB3-92F1-B058F71EC112}"/>
              </a:ext>
            </a:extLst>
          </p:cNvPr>
          <p:cNvSpPr>
            <a:spLocks noGrp="1"/>
          </p:cNvSpPr>
          <p:nvPr>
            <p:ph type="body" sz="quarter" idx="12"/>
          </p:nvPr>
        </p:nvSpPr>
        <p:spPr>
          <a:xfrm>
            <a:off x="1308099" y="1412875"/>
            <a:ext cx="9470391" cy="4824413"/>
          </a:xfrm>
        </p:spPr>
        <p:txBody>
          <a:bodyPr/>
          <a:lstStyle/>
          <a:p>
            <a:pPr marL="342900" indent="-342900">
              <a:buFont typeface="Arial" panose="020B0604020202020204" pitchFamily="34" charset="0"/>
              <a:buChar char="•"/>
            </a:pPr>
            <a:r>
              <a:rPr lang="fr-FR" kern="700" dirty="0"/>
              <a:t>Base de données </a:t>
            </a:r>
            <a:r>
              <a:rPr lang="fr-FR" b="1" kern="700" dirty="0"/>
              <a:t>physiquement séparée </a:t>
            </a:r>
            <a:r>
              <a:rPr lang="fr-FR" kern="700" dirty="0"/>
              <a:t>des données transactionnelles, avec une modélisation en étoile</a:t>
            </a:r>
          </a:p>
          <a:p>
            <a:pPr marL="342900" indent="-342900">
              <a:buFont typeface="Arial" panose="020B0604020202020204" pitchFamily="34" charset="0"/>
              <a:buChar char="•"/>
            </a:pPr>
            <a:r>
              <a:rPr lang="fr-FR" kern="700" dirty="0"/>
              <a:t>Informations mises à jour par un </a:t>
            </a:r>
            <a:r>
              <a:rPr lang="fr-FR" b="1" kern="700" dirty="0"/>
              <a:t>ETL</a:t>
            </a:r>
            <a:r>
              <a:rPr lang="fr-FR" kern="700" dirty="0"/>
              <a:t> (Extraction Transformation </a:t>
            </a:r>
            <a:r>
              <a:rPr lang="fr-FR" kern="700" dirty="0" err="1"/>
              <a:t>Loading</a:t>
            </a:r>
            <a:r>
              <a:rPr lang="fr-FR" kern="700" dirty="0"/>
              <a:t>) hors des heures d’utilisation, en général la nuit ou le </a:t>
            </a:r>
            <a:r>
              <a:rPr lang="fr-FR" kern="700" dirty="0" err="1"/>
              <a:t>week</a:t>
            </a:r>
            <a:r>
              <a:rPr lang="fr-FR" kern="700" dirty="0"/>
              <a:t> end</a:t>
            </a:r>
          </a:p>
          <a:p>
            <a:pPr marL="342900" indent="-342900">
              <a:buFont typeface="Arial" panose="020B0604020202020204" pitchFamily="34" charset="0"/>
              <a:buChar char="•"/>
            </a:pPr>
            <a:r>
              <a:rPr lang="fr-FR" kern="700" dirty="0"/>
              <a:t>Alimenté par des sources de données diverses (Marketing / Sales / HR …) donc adapté à l’aide à la décision au niveau de l’entreprise</a:t>
            </a:r>
          </a:p>
        </p:txBody>
      </p:sp>
    </p:spTree>
    <p:extLst>
      <p:ext uri="{BB962C8B-B14F-4D97-AF65-F5344CB8AC3E}">
        <p14:creationId xmlns:p14="http://schemas.microsoft.com/office/powerpoint/2010/main" val="41538596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86C4BF7E-03D5-4D04-9FCB-12FEBD6DA268}"/>
              </a:ext>
            </a:extLst>
          </p:cNvPr>
          <p:cNvSpPr>
            <a:spLocks noGrp="1"/>
          </p:cNvSpPr>
          <p:nvPr>
            <p:ph type="body" sz="quarter" idx="10"/>
          </p:nvPr>
        </p:nvSpPr>
        <p:spPr/>
        <p:txBody>
          <a:bodyPr/>
          <a:lstStyle/>
          <a:p>
            <a:r>
              <a:rPr lang="fr-FR" dirty="0"/>
              <a:t>2. Le Data Warehouse</a:t>
            </a:r>
            <a:endParaRPr lang="en-US" dirty="0"/>
          </a:p>
        </p:txBody>
      </p:sp>
      <p:sp>
        <p:nvSpPr>
          <p:cNvPr id="4" name="Espace réservé du texte 3">
            <a:extLst>
              <a:ext uri="{FF2B5EF4-FFF2-40B4-BE49-F238E27FC236}">
                <a16:creationId xmlns:a16="http://schemas.microsoft.com/office/drawing/2014/main" id="{CE1F45B8-C3AB-41B4-9CB1-418B39945D97}"/>
              </a:ext>
            </a:extLst>
          </p:cNvPr>
          <p:cNvSpPr>
            <a:spLocks noGrp="1"/>
          </p:cNvSpPr>
          <p:nvPr>
            <p:ph type="body" sz="quarter" idx="11"/>
          </p:nvPr>
        </p:nvSpPr>
        <p:spPr/>
        <p:txBody>
          <a:bodyPr/>
          <a:lstStyle/>
          <a:p>
            <a:r>
              <a:rPr lang="fr-FR" dirty="0"/>
              <a:t>Data Warehouse et stratégie d’entreprise</a:t>
            </a:r>
            <a:endParaRPr lang="en-US" dirty="0"/>
          </a:p>
        </p:txBody>
      </p:sp>
      <p:sp>
        <p:nvSpPr>
          <p:cNvPr id="8" name="Text Placeholder 7">
            <a:extLst>
              <a:ext uri="{FF2B5EF4-FFF2-40B4-BE49-F238E27FC236}">
                <a16:creationId xmlns:a16="http://schemas.microsoft.com/office/drawing/2014/main" id="{4191C537-D6F5-4DB3-92F1-B058F71EC112}"/>
              </a:ext>
            </a:extLst>
          </p:cNvPr>
          <p:cNvSpPr>
            <a:spLocks noGrp="1"/>
          </p:cNvSpPr>
          <p:nvPr>
            <p:ph type="body" sz="quarter" idx="12"/>
          </p:nvPr>
        </p:nvSpPr>
        <p:spPr>
          <a:xfrm>
            <a:off x="1308099" y="1412875"/>
            <a:ext cx="9470391" cy="4824413"/>
          </a:xfrm>
        </p:spPr>
        <p:txBody>
          <a:bodyPr/>
          <a:lstStyle/>
          <a:p>
            <a:pPr marL="342900" indent="-342900">
              <a:buFont typeface="Arial" panose="020B0604020202020204" pitchFamily="34" charset="0"/>
              <a:buChar char="•"/>
            </a:pPr>
            <a:r>
              <a:rPr lang="fr-FR" kern="700" dirty="0"/>
              <a:t>Le Data Warehouse représente le coffre fort de données de l’entreprise.</a:t>
            </a:r>
          </a:p>
          <a:p>
            <a:pPr marL="342900" indent="-342900">
              <a:buFont typeface="Arial" panose="020B0604020202020204" pitchFamily="34" charset="0"/>
              <a:buChar char="•"/>
            </a:pPr>
            <a:r>
              <a:rPr lang="fr-FR" kern="700" dirty="0"/>
              <a:t>Les données sont nettoyées / uniformisées avant d’être intégrées dans le </a:t>
            </a:r>
            <a:r>
              <a:rPr lang="fr-FR" kern="700" dirty="0" err="1"/>
              <a:t>warehouse</a:t>
            </a:r>
            <a:endParaRPr lang="fr-FR" kern="700" dirty="0"/>
          </a:p>
          <a:p>
            <a:pPr marL="342900" indent="-342900">
              <a:buFont typeface="Arial" panose="020B0604020202020204" pitchFamily="34" charset="0"/>
              <a:buChar char="•"/>
            </a:pPr>
            <a:r>
              <a:rPr lang="fr-FR" kern="700" dirty="0"/>
              <a:t>Peut couvrir tous les aspects de l’entreprise.</a:t>
            </a:r>
          </a:p>
          <a:p>
            <a:pPr marL="342900" indent="-342900">
              <a:buFont typeface="Arial" panose="020B0604020202020204" pitchFamily="34" charset="0"/>
              <a:buChar char="•"/>
            </a:pPr>
            <a:r>
              <a:rPr lang="fr-FR" kern="700" dirty="0"/>
              <a:t>Problème : Couvrir toutes les données de l’entreprise est un projet titanesque en ampleur</a:t>
            </a:r>
          </a:p>
          <a:p>
            <a:pPr marL="342900" indent="-342900">
              <a:buFont typeface="Arial" panose="020B0604020202020204" pitchFamily="34" charset="0"/>
              <a:buChar char="•"/>
            </a:pPr>
            <a:r>
              <a:rPr lang="fr-FR" kern="700" dirty="0"/>
              <a:t>Solution : Bus décisionnel</a:t>
            </a:r>
          </a:p>
        </p:txBody>
      </p:sp>
      <p:pic>
        <p:nvPicPr>
          <p:cNvPr id="3074" name="Picture 2" descr="Image result for bus dÃ©cisionnel">
            <a:extLst>
              <a:ext uri="{FF2B5EF4-FFF2-40B4-BE49-F238E27FC236}">
                <a16:creationId xmlns:a16="http://schemas.microsoft.com/office/drawing/2014/main" id="{F51FE0D4-5E3C-4D15-911B-2FEBAC308B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83629" y="3685760"/>
            <a:ext cx="3446145" cy="24175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58998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3F3AA6F-F8F2-4358-B765-30345ACAF801}"/>
              </a:ext>
            </a:extLst>
          </p:cNvPr>
          <p:cNvSpPr>
            <a:spLocks noGrp="1"/>
          </p:cNvSpPr>
          <p:nvPr>
            <p:ph type="body" sz="quarter" idx="10"/>
          </p:nvPr>
        </p:nvSpPr>
        <p:spPr/>
        <p:txBody>
          <a:bodyPr/>
          <a:lstStyle/>
          <a:p>
            <a:r>
              <a:rPr lang="fr-FR" dirty="0"/>
              <a:t>3. Modélisation en étoile</a:t>
            </a:r>
          </a:p>
        </p:txBody>
      </p:sp>
    </p:spTree>
    <p:extLst>
      <p:ext uri="{BB962C8B-B14F-4D97-AF65-F5344CB8AC3E}">
        <p14:creationId xmlns:p14="http://schemas.microsoft.com/office/powerpoint/2010/main" val="34453612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6A9065C-FC38-4272-AC8D-E1EF593F2D40}"/>
              </a:ext>
            </a:extLst>
          </p:cNvPr>
          <p:cNvSpPr>
            <a:spLocks noGrp="1"/>
          </p:cNvSpPr>
          <p:nvPr>
            <p:ph type="body" sz="quarter" idx="10"/>
          </p:nvPr>
        </p:nvSpPr>
        <p:spPr/>
        <p:txBody>
          <a:bodyPr/>
          <a:lstStyle/>
          <a:p>
            <a:r>
              <a:rPr lang="fr-FR" dirty="0"/>
              <a:t>3. Modélisation en étoile</a:t>
            </a:r>
            <a:endParaRPr lang="en-US" dirty="0"/>
          </a:p>
        </p:txBody>
      </p:sp>
      <p:sp>
        <p:nvSpPr>
          <p:cNvPr id="3" name="Text Placeholder 2">
            <a:extLst>
              <a:ext uri="{FF2B5EF4-FFF2-40B4-BE49-F238E27FC236}">
                <a16:creationId xmlns:a16="http://schemas.microsoft.com/office/drawing/2014/main" id="{F0763287-AEDA-4AC3-A308-806C504E22CF}"/>
              </a:ext>
            </a:extLst>
          </p:cNvPr>
          <p:cNvSpPr>
            <a:spLocks noGrp="1"/>
          </p:cNvSpPr>
          <p:nvPr>
            <p:ph type="body" sz="quarter" idx="12"/>
          </p:nvPr>
        </p:nvSpPr>
        <p:spPr/>
        <p:txBody>
          <a:bodyPr/>
          <a:lstStyle/>
          <a:p>
            <a:pPr marL="342900" indent="-342900">
              <a:buFont typeface="Arial" panose="020B0604020202020204" pitchFamily="34" charset="0"/>
              <a:buChar char="•"/>
            </a:pPr>
            <a:r>
              <a:rPr lang="fr-FR" dirty="0"/>
              <a:t>Modélisation en étoile dite OLAP : </a:t>
            </a:r>
            <a:r>
              <a:rPr lang="fr-FR" dirty="0" err="1"/>
              <a:t>OnLine</a:t>
            </a:r>
            <a:r>
              <a:rPr lang="fr-FR" dirty="0"/>
              <a:t> </a:t>
            </a:r>
            <a:r>
              <a:rPr lang="fr-FR" dirty="0" err="1"/>
              <a:t>Analytical</a:t>
            </a:r>
            <a:r>
              <a:rPr lang="fr-FR" dirty="0"/>
              <a:t> </a:t>
            </a:r>
            <a:r>
              <a:rPr lang="fr-FR" dirty="0" err="1"/>
              <a:t>Processing</a:t>
            </a:r>
            <a:endParaRPr lang="fr-FR" dirty="0"/>
          </a:p>
          <a:p>
            <a:pPr marL="342900" indent="-342900">
              <a:buFont typeface="Arial" panose="020B0604020202020204" pitchFamily="34" charset="0"/>
              <a:buChar char="•"/>
            </a:pPr>
            <a:r>
              <a:rPr lang="fr-FR" dirty="0"/>
              <a:t>Créé dans une optique </a:t>
            </a:r>
            <a:r>
              <a:rPr lang="fr-FR" b="1" dirty="0"/>
              <a:t>Business</a:t>
            </a:r>
            <a:r>
              <a:rPr lang="fr-FR" dirty="0"/>
              <a:t> : doit être compréhensible sans aucune compétence informatique. On doit voir un process métier avant de voir des tables SQL</a:t>
            </a:r>
          </a:p>
          <a:p>
            <a:pPr marL="342900" indent="-342900">
              <a:buFont typeface="Arial" panose="020B0604020202020204" pitchFamily="34" charset="0"/>
              <a:buChar char="•"/>
            </a:pPr>
            <a:r>
              <a:rPr lang="fr-FR" dirty="0"/>
              <a:t>Il faut donc un modèle simple et concis</a:t>
            </a:r>
          </a:p>
        </p:txBody>
      </p:sp>
      <p:sp>
        <p:nvSpPr>
          <p:cNvPr id="4" name="Text Placeholder 3">
            <a:extLst>
              <a:ext uri="{FF2B5EF4-FFF2-40B4-BE49-F238E27FC236}">
                <a16:creationId xmlns:a16="http://schemas.microsoft.com/office/drawing/2014/main" id="{47500428-90EB-469E-A2FA-F6A8E4E768F6}"/>
              </a:ext>
            </a:extLst>
          </p:cNvPr>
          <p:cNvSpPr>
            <a:spLocks noGrp="1"/>
          </p:cNvSpPr>
          <p:nvPr>
            <p:ph type="body" sz="quarter" idx="11"/>
          </p:nvPr>
        </p:nvSpPr>
        <p:spPr/>
        <p:txBody>
          <a:bodyPr/>
          <a:lstStyle/>
          <a:p>
            <a:r>
              <a:rPr lang="fr-FR" dirty="0"/>
              <a:t>Quelle différence avec l’OLTP ?</a:t>
            </a:r>
          </a:p>
        </p:txBody>
      </p:sp>
    </p:spTree>
    <p:extLst>
      <p:ext uri="{BB962C8B-B14F-4D97-AF65-F5344CB8AC3E}">
        <p14:creationId xmlns:p14="http://schemas.microsoft.com/office/powerpoint/2010/main" val="29110311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6A9065C-FC38-4272-AC8D-E1EF593F2D40}"/>
              </a:ext>
            </a:extLst>
          </p:cNvPr>
          <p:cNvSpPr>
            <a:spLocks noGrp="1"/>
          </p:cNvSpPr>
          <p:nvPr>
            <p:ph type="body" sz="quarter" idx="10"/>
          </p:nvPr>
        </p:nvSpPr>
        <p:spPr/>
        <p:txBody>
          <a:bodyPr/>
          <a:lstStyle/>
          <a:p>
            <a:r>
              <a:rPr lang="fr-FR" dirty="0"/>
              <a:t>3. Modélisation en étoile</a:t>
            </a:r>
            <a:endParaRPr lang="en-US" dirty="0"/>
          </a:p>
        </p:txBody>
      </p:sp>
      <p:sp>
        <p:nvSpPr>
          <p:cNvPr id="4" name="Text Placeholder 3">
            <a:extLst>
              <a:ext uri="{FF2B5EF4-FFF2-40B4-BE49-F238E27FC236}">
                <a16:creationId xmlns:a16="http://schemas.microsoft.com/office/drawing/2014/main" id="{47500428-90EB-469E-A2FA-F6A8E4E768F6}"/>
              </a:ext>
            </a:extLst>
          </p:cNvPr>
          <p:cNvSpPr>
            <a:spLocks noGrp="1"/>
          </p:cNvSpPr>
          <p:nvPr>
            <p:ph type="body" sz="quarter" idx="11"/>
          </p:nvPr>
        </p:nvSpPr>
        <p:spPr/>
        <p:txBody>
          <a:bodyPr/>
          <a:lstStyle/>
          <a:p>
            <a:r>
              <a:rPr lang="fr-FR" dirty="0"/>
              <a:t>Un modèle en étoile</a:t>
            </a:r>
          </a:p>
        </p:txBody>
      </p:sp>
      <p:sp>
        <p:nvSpPr>
          <p:cNvPr id="6" name="Text Placeholder 5">
            <a:extLst>
              <a:ext uri="{FF2B5EF4-FFF2-40B4-BE49-F238E27FC236}">
                <a16:creationId xmlns:a16="http://schemas.microsoft.com/office/drawing/2014/main" id="{7B03B58E-0A02-4D07-9A80-24C923FCFBB9}"/>
              </a:ext>
            </a:extLst>
          </p:cNvPr>
          <p:cNvSpPr>
            <a:spLocks noGrp="1"/>
          </p:cNvSpPr>
          <p:nvPr>
            <p:ph type="body" sz="quarter" idx="12"/>
          </p:nvPr>
        </p:nvSpPr>
        <p:spPr/>
        <p:txBody>
          <a:bodyPr/>
          <a:lstStyle/>
          <a:p>
            <a:pPr marL="342900" indent="-342900">
              <a:buFont typeface="Arial" panose="020B0604020202020204" pitchFamily="34" charset="0"/>
              <a:buChar char="•"/>
            </a:pPr>
            <a:r>
              <a:rPr lang="fr-FR" dirty="0"/>
              <a:t>Facile d’utilisation</a:t>
            </a:r>
          </a:p>
          <a:p>
            <a:pPr marL="342900" indent="-342900">
              <a:buFont typeface="Arial" panose="020B0604020202020204" pitchFamily="34" charset="0"/>
              <a:buChar char="•"/>
            </a:pPr>
            <a:r>
              <a:rPr lang="fr-FR" dirty="0"/>
              <a:t>Performant : peu de jointures</a:t>
            </a:r>
          </a:p>
          <a:p>
            <a:pPr marL="342900" indent="-342900">
              <a:buFont typeface="Arial" panose="020B0604020202020204" pitchFamily="34" charset="0"/>
              <a:buChar char="•"/>
            </a:pPr>
            <a:r>
              <a:rPr lang="fr-FR" dirty="0"/>
              <a:t>Facilement modifiable et compréhensible, donc facile à maintenir</a:t>
            </a:r>
          </a:p>
          <a:p>
            <a:pPr marL="342900" indent="-342900">
              <a:buFont typeface="Arial" panose="020B0604020202020204" pitchFamily="34" charset="0"/>
              <a:buChar char="•"/>
            </a:pPr>
            <a:r>
              <a:rPr lang="fr-FR" dirty="0"/>
              <a:t>Indépendant des sources</a:t>
            </a:r>
          </a:p>
          <a:p>
            <a:pPr marL="342900" indent="-342900">
              <a:buFont typeface="Arial" panose="020B0604020202020204" pitchFamily="34" charset="0"/>
              <a:buChar char="•"/>
            </a:pPr>
            <a:r>
              <a:rPr lang="fr-FR" dirty="0"/>
              <a:t>Dénormalisé : la complexité est reléguée à la phase d’ETL</a:t>
            </a:r>
          </a:p>
        </p:txBody>
      </p:sp>
      <p:pic>
        <p:nvPicPr>
          <p:cNvPr id="7" name="Im - Etoile">
            <a:extLst>
              <a:ext uri="{FF2B5EF4-FFF2-40B4-BE49-F238E27FC236}">
                <a16:creationId xmlns:a16="http://schemas.microsoft.com/office/drawing/2014/main" id="{32C9CF32-189F-413C-BD34-D6A5F864B3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70360" y="1054130"/>
            <a:ext cx="5053686" cy="4201100"/>
          </a:xfrm>
          <a:prstGeom prst="rect">
            <a:avLst/>
          </a:prstGeom>
        </p:spPr>
      </p:pic>
    </p:spTree>
    <p:extLst>
      <p:ext uri="{BB962C8B-B14F-4D97-AF65-F5344CB8AC3E}">
        <p14:creationId xmlns:p14="http://schemas.microsoft.com/office/powerpoint/2010/main" val="35057134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6A9065C-FC38-4272-AC8D-E1EF593F2D40}"/>
              </a:ext>
            </a:extLst>
          </p:cNvPr>
          <p:cNvSpPr>
            <a:spLocks noGrp="1"/>
          </p:cNvSpPr>
          <p:nvPr>
            <p:ph type="body" sz="quarter" idx="10"/>
          </p:nvPr>
        </p:nvSpPr>
        <p:spPr/>
        <p:txBody>
          <a:bodyPr/>
          <a:lstStyle/>
          <a:p>
            <a:r>
              <a:rPr lang="fr-FR" dirty="0"/>
              <a:t>3. Modélisation en étoile</a:t>
            </a:r>
            <a:endParaRPr lang="en-US" dirty="0"/>
          </a:p>
        </p:txBody>
      </p:sp>
      <p:sp>
        <p:nvSpPr>
          <p:cNvPr id="4" name="Text Placeholder 3">
            <a:extLst>
              <a:ext uri="{FF2B5EF4-FFF2-40B4-BE49-F238E27FC236}">
                <a16:creationId xmlns:a16="http://schemas.microsoft.com/office/drawing/2014/main" id="{47500428-90EB-469E-A2FA-F6A8E4E768F6}"/>
              </a:ext>
            </a:extLst>
          </p:cNvPr>
          <p:cNvSpPr>
            <a:spLocks noGrp="1"/>
          </p:cNvSpPr>
          <p:nvPr>
            <p:ph type="body" sz="quarter" idx="11"/>
          </p:nvPr>
        </p:nvSpPr>
        <p:spPr/>
        <p:txBody>
          <a:bodyPr/>
          <a:lstStyle/>
          <a:p>
            <a:r>
              <a:rPr lang="fr-FR" dirty="0"/>
              <a:t>Des dimensions</a:t>
            </a:r>
          </a:p>
        </p:txBody>
      </p:sp>
      <p:sp>
        <p:nvSpPr>
          <p:cNvPr id="6" name="Text Placeholder 5">
            <a:extLst>
              <a:ext uri="{FF2B5EF4-FFF2-40B4-BE49-F238E27FC236}">
                <a16:creationId xmlns:a16="http://schemas.microsoft.com/office/drawing/2014/main" id="{7B03B58E-0A02-4D07-9A80-24C923FCFBB9}"/>
              </a:ext>
            </a:extLst>
          </p:cNvPr>
          <p:cNvSpPr>
            <a:spLocks noGrp="1"/>
          </p:cNvSpPr>
          <p:nvPr>
            <p:ph type="body" sz="quarter" idx="12"/>
          </p:nvPr>
        </p:nvSpPr>
        <p:spPr/>
        <p:txBody>
          <a:bodyPr/>
          <a:lstStyle/>
          <a:p>
            <a:pPr marL="342900" indent="-342900">
              <a:buFont typeface="Arial" panose="020B0604020202020204" pitchFamily="34" charset="0"/>
              <a:buChar char="•"/>
            </a:pPr>
            <a:r>
              <a:rPr lang="fr-FR" dirty="0"/>
              <a:t>Représentent les entités sur lesquelles filtrer / faire des groupements</a:t>
            </a:r>
          </a:p>
          <a:p>
            <a:pPr marL="342900" indent="-342900">
              <a:buFont typeface="Arial" panose="020B0604020202020204" pitchFamily="34" charset="0"/>
              <a:buChar char="•"/>
            </a:pPr>
            <a:r>
              <a:rPr lang="fr-FR" dirty="0"/>
              <a:t>En général rattaché aux entités métiers en action</a:t>
            </a:r>
          </a:p>
        </p:txBody>
      </p:sp>
      <p:pic>
        <p:nvPicPr>
          <p:cNvPr id="7" name="Im - Etoile">
            <a:extLst>
              <a:ext uri="{FF2B5EF4-FFF2-40B4-BE49-F238E27FC236}">
                <a16:creationId xmlns:a16="http://schemas.microsoft.com/office/drawing/2014/main" id="{32C9CF32-189F-413C-BD34-D6A5F864B3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70360" y="1054130"/>
            <a:ext cx="5053686" cy="4201100"/>
          </a:xfrm>
          <a:prstGeom prst="rect">
            <a:avLst/>
          </a:prstGeom>
        </p:spPr>
      </p:pic>
      <p:sp>
        <p:nvSpPr>
          <p:cNvPr id="3" name="Rectangle 2">
            <a:extLst>
              <a:ext uri="{FF2B5EF4-FFF2-40B4-BE49-F238E27FC236}">
                <a16:creationId xmlns:a16="http://schemas.microsoft.com/office/drawing/2014/main" id="{6A0DCD97-3268-4DF9-AFD1-B4D7324D5E87}"/>
              </a:ext>
            </a:extLst>
          </p:cNvPr>
          <p:cNvSpPr/>
          <p:nvPr/>
        </p:nvSpPr>
        <p:spPr>
          <a:xfrm>
            <a:off x="7692390" y="1051560"/>
            <a:ext cx="1165860" cy="1268730"/>
          </a:xfrm>
          <a:prstGeom prst="rect">
            <a:avLst/>
          </a:prstGeom>
          <a:solidFill>
            <a:schemeClr val="accent3">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a:extLst>
              <a:ext uri="{FF2B5EF4-FFF2-40B4-BE49-F238E27FC236}">
                <a16:creationId xmlns:a16="http://schemas.microsoft.com/office/drawing/2014/main" id="{D1C77D64-3BDB-4B1C-8412-0DA28F706DCA}"/>
              </a:ext>
            </a:extLst>
          </p:cNvPr>
          <p:cNvSpPr/>
          <p:nvPr/>
        </p:nvSpPr>
        <p:spPr>
          <a:xfrm>
            <a:off x="6670360" y="2477729"/>
            <a:ext cx="1165860" cy="1554521"/>
          </a:xfrm>
          <a:prstGeom prst="rect">
            <a:avLst/>
          </a:prstGeom>
          <a:solidFill>
            <a:schemeClr val="accent3">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Rectangle 8">
            <a:extLst>
              <a:ext uri="{FF2B5EF4-FFF2-40B4-BE49-F238E27FC236}">
                <a16:creationId xmlns:a16="http://schemas.microsoft.com/office/drawing/2014/main" id="{721ACC12-9E07-4C90-BC52-B9BACE9B4373}"/>
              </a:ext>
            </a:extLst>
          </p:cNvPr>
          <p:cNvSpPr/>
          <p:nvPr/>
        </p:nvSpPr>
        <p:spPr>
          <a:xfrm>
            <a:off x="8858250" y="3878826"/>
            <a:ext cx="1165860" cy="1332269"/>
          </a:xfrm>
          <a:prstGeom prst="rect">
            <a:avLst/>
          </a:prstGeom>
          <a:solidFill>
            <a:schemeClr val="accent3">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Rectangle 9">
            <a:extLst>
              <a:ext uri="{FF2B5EF4-FFF2-40B4-BE49-F238E27FC236}">
                <a16:creationId xmlns:a16="http://schemas.microsoft.com/office/drawing/2014/main" id="{739466E5-4D5B-49EF-AC0F-84D48F14AEFD}"/>
              </a:ext>
            </a:extLst>
          </p:cNvPr>
          <p:cNvSpPr/>
          <p:nvPr/>
        </p:nvSpPr>
        <p:spPr>
          <a:xfrm>
            <a:off x="10528690" y="2246670"/>
            <a:ext cx="1165860" cy="1556979"/>
          </a:xfrm>
          <a:prstGeom prst="rect">
            <a:avLst/>
          </a:prstGeom>
          <a:solidFill>
            <a:schemeClr val="accent3">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2766429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51DE8BCF-D502-489D-8F1A-88EE5867382D}"/>
              </a:ext>
            </a:extLst>
          </p:cNvPr>
          <p:cNvSpPr>
            <a:spLocks noGrp="1"/>
          </p:cNvSpPr>
          <p:nvPr>
            <p:ph type="body" sz="quarter" idx="10"/>
          </p:nvPr>
        </p:nvSpPr>
        <p:spPr/>
        <p:txBody>
          <a:bodyPr anchor="b"/>
          <a:lstStyle/>
          <a:p>
            <a:r>
              <a:rPr lang="fr-FR" dirty="0"/>
              <a:t>Qu’est-ce que la BI</a:t>
            </a:r>
            <a:endParaRPr lang="en-US" dirty="0"/>
          </a:p>
        </p:txBody>
      </p:sp>
      <p:sp>
        <p:nvSpPr>
          <p:cNvPr id="3" name="Espace réservé du texte 2">
            <a:extLst>
              <a:ext uri="{FF2B5EF4-FFF2-40B4-BE49-F238E27FC236}">
                <a16:creationId xmlns:a16="http://schemas.microsoft.com/office/drawing/2014/main" id="{22FE173D-F75E-4F64-8F7D-FB9519FADB19}"/>
              </a:ext>
            </a:extLst>
          </p:cNvPr>
          <p:cNvSpPr>
            <a:spLocks noGrp="1"/>
          </p:cNvSpPr>
          <p:nvPr>
            <p:ph type="body" sz="quarter" idx="11"/>
          </p:nvPr>
        </p:nvSpPr>
        <p:spPr/>
        <p:txBody>
          <a:bodyPr/>
          <a:lstStyle/>
          <a:p>
            <a:r>
              <a:rPr lang="fr-FR" dirty="0"/>
              <a:t>Définition et principes d’utilisation</a:t>
            </a:r>
            <a:endParaRPr lang="en-US" dirty="0"/>
          </a:p>
        </p:txBody>
      </p:sp>
      <p:sp>
        <p:nvSpPr>
          <p:cNvPr id="4" name="Espace réservé du texte 3">
            <a:extLst>
              <a:ext uri="{FF2B5EF4-FFF2-40B4-BE49-F238E27FC236}">
                <a16:creationId xmlns:a16="http://schemas.microsoft.com/office/drawing/2014/main" id="{DEB13922-586D-4208-8DD2-87CB70B28E91}"/>
              </a:ext>
            </a:extLst>
          </p:cNvPr>
          <p:cNvSpPr>
            <a:spLocks noGrp="1"/>
          </p:cNvSpPr>
          <p:nvPr>
            <p:ph type="body" sz="quarter" idx="12"/>
          </p:nvPr>
        </p:nvSpPr>
        <p:spPr/>
        <p:txBody>
          <a:bodyPr anchor="b"/>
          <a:lstStyle/>
          <a:p>
            <a:r>
              <a:rPr lang="fr-FR" dirty="0"/>
              <a:t>Le Data Warehouse</a:t>
            </a:r>
            <a:endParaRPr lang="en-US" dirty="0"/>
          </a:p>
        </p:txBody>
      </p:sp>
      <p:sp>
        <p:nvSpPr>
          <p:cNvPr id="5" name="Espace réservé du texte 4">
            <a:extLst>
              <a:ext uri="{FF2B5EF4-FFF2-40B4-BE49-F238E27FC236}">
                <a16:creationId xmlns:a16="http://schemas.microsoft.com/office/drawing/2014/main" id="{BC24E331-CA35-4237-A644-FA96EB9DF325}"/>
              </a:ext>
            </a:extLst>
          </p:cNvPr>
          <p:cNvSpPr>
            <a:spLocks noGrp="1"/>
          </p:cNvSpPr>
          <p:nvPr>
            <p:ph type="body" sz="quarter" idx="13"/>
          </p:nvPr>
        </p:nvSpPr>
        <p:spPr/>
        <p:txBody>
          <a:bodyPr/>
          <a:lstStyle/>
          <a:p>
            <a:r>
              <a:rPr lang="fr-FR" dirty="0"/>
              <a:t>Utilité et différence avec les bases transactionnelles</a:t>
            </a:r>
            <a:endParaRPr lang="en-US" dirty="0"/>
          </a:p>
        </p:txBody>
      </p:sp>
      <p:sp>
        <p:nvSpPr>
          <p:cNvPr id="6" name="Espace réservé du texte 5">
            <a:extLst>
              <a:ext uri="{FF2B5EF4-FFF2-40B4-BE49-F238E27FC236}">
                <a16:creationId xmlns:a16="http://schemas.microsoft.com/office/drawing/2014/main" id="{CA8231D2-0CEC-4B6A-9C1E-292A6F4C2E9B}"/>
              </a:ext>
            </a:extLst>
          </p:cNvPr>
          <p:cNvSpPr>
            <a:spLocks noGrp="1"/>
          </p:cNvSpPr>
          <p:nvPr>
            <p:ph type="body" sz="quarter" idx="14"/>
          </p:nvPr>
        </p:nvSpPr>
        <p:spPr/>
        <p:txBody>
          <a:bodyPr anchor="b"/>
          <a:lstStyle/>
          <a:p>
            <a:r>
              <a:rPr lang="fr-FR" dirty="0"/>
              <a:t>Modélisation en étoile</a:t>
            </a:r>
            <a:endParaRPr lang="en-US" dirty="0"/>
          </a:p>
        </p:txBody>
      </p:sp>
      <p:sp>
        <p:nvSpPr>
          <p:cNvPr id="7" name="Espace réservé du texte 6">
            <a:extLst>
              <a:ext uri="{FF2B5EF4-FFF2-40B4-BE49-F238E27FC236}">
                <a16:creationId xmlns:a16="http://schemas.microsoft.com/office/drawing/2014/main" id="{AE050F96-859C-4FA1-B676-8EC062F703F6}"/>
              </a:ext>
            </a:extLst>
          </p:cNvPr>
          <p:cNvSpPr>
            <a:spLocks noGrp="1"/>
          </p:cNvSpPr>
          <p:nvPr>
            <p:ph type="body" sz="quarter" idx="15"/>
          </p:nvPr>
        </p:nvSpPr>
        <p:spPr/>
        <p:txBody>
          <a:bodyPr/>
          <a:lstStyle/>
          <a:p>
            <a:r>
              <a:rPr lang="fr-FR" dirty="0"/>
              <a:t>But, portée, dimensions, table de faits</a:t>
            </a:r>
            <a:endParaRPr lang="en-US" dirty="0"/>
          </a:p>
        </p:txBody>
      </p:sp>
      <p:sp>
        <p:nvSpPr>
          <p:cNvPr id="22" name="Espace réservé du texte 21">
            <a:extLst>
              <a:ext uri="{FF2B5EF4-FFF2-40B4-BE49-F238E27FC236}">
                <a16:creationId xmlns:a16="http://schemas.microsoft.com/office/drawing/2014/main" id="{120871D1-4134-4F70-8EA0-7FC3E5666089}"/>
              </a:ext>
            </a:extLst>
          </p:cNvPr>
          <p:cNvSpPr>
            <a:spLocks noGrp="1"/>
          </p:cNvSpPr>
          <p:nvPr>
            <p:ph type="body" sz="quarter" idx="16"/>
          </p:nvPr>
        </p:nvSpPr>
        <p:spPr/>
        <p:txBody>
          <a:bodyPr/>
          <a:lstStyle/>
          <a:p>
            <a:r>
              <a:rPr lang="en-US" dirty="0"/>
              <a:t>TD</a:t>
            </a:r>
          </a:p>
        </p:txBody>
      </p:sp>
      <p:sp>
        <p:nvSpPr>
          <p:cNvPr id="23" name="Espace réservé du texte 22">
            <a:extLst>
              <a:ext uri="{FF2B5EF4-FFF2-40B4-BE49-F238E27FC236}">
                <a16:creationId xmlns:a16="http://schemas.microsoft.com/office/drawing/2014/main" id="{CAE8DE4B-E327-47F0-97C7-2B6CD20A1A5C}"/>
              </a:ext>
            </a:extLst>
          </p:cNvPr>
          <p:cNvSpPr>
            <a:spLocks noGrp="1"/>
          </p:cNvSpPr>
          <p:nvPr>
            <p:ph type="body" sz="quarter" idx="17"/>
          </p:nvPr>
        </p:nvSpPr>
        <p:spPr/>
        <p:txBody>
          <a:bodyPr/>
          <a:lstStyle/>
          <a:p>
            <a:r>
              <a:rPr lang="en-US" dirty="0"/>
              <a:t>Identifier des dimensions, des </a:t>
            </a:r>
            <a:r>
              <a:rPr lang="en-US" dirty="0" err="1"/>
              <a:t>faits</a:t>
            </a:r>
            <a:endParaRPr lang="en-US" dirty="0"/>
          </a:p>
        </p:txBody>
      </p:sp>
      <p:sp>
        <p:nvSpPr>
          <p:cNvPr id="24" name="Espace réservé du texte 23">
            <a:extLst>
              <a:ext uri="{FF2B5EF4-FFF2-40B4-BE49-F238E27FC236}">
                <a16:creationId xmlns:a16="http://schemas.microsoft.com/office/drawing/2014/main" id="{61311BEB-116C-45AF-9EE6-C3B86FA21C76}"/>
              </a:ext>
            </a:extLst>
          </p:cNvPr>
          <p:cNvSpPr>
            <a:spLocks noGrp="1"/>
          </p:cNvSpPr>
          <p:nvPr>
            <p:ph type="body" sz="quarter" idx="18"/>
          </p:nvPr>
        </p:nvSpPr>
        <p:spPr/>
        <p:txBody>
          <a:bodyPr/>
          <a:lstStyle/>
          <a:p>
            <a:r>
              <a:rPr lang="en-US" dirty="0"/>
              <a:t>Dessin </a:t>
            </a:r>
            <a:r>
              <a:rPr lang="en-US" dirty="0" err="1"/>
              <a:t>d’une</a:t>
            </a:r>
            <a:r>
              <a:rPr lang="en-US" dirty="0"/>
              <a:t> dimension</a:t>
            </a:r>
          </a:p>
        </p:txBody>
      </p:sp>
      <p:sp>
        <p:nvSpPr>
          <p:cNvPr id="25" name="Espace réservé du texte 24">
            <a:extLst>
              <a:ext uri="{FF2B5EF4-FFF2-40B4-BE49-F238E27FC236}">
                <a16:creationId xmlns:a16="http://schemas.microsoft.com/office/drawing/2014/main" id="{88DAAD79-AB33-4677-905C-1D812359CC9D}"/>
              </a:ext>
            </a:extLst>
          </p:cNvPr>
          <p:cNvSpPr>
            <a:spLocks noGrp="1"/>
          </p:cNvSpPr>
          <p:nvPr>
            <p:ph type="body" sz="quarter" idx="19"/>
          </p:nvPr>
        </p:nvSpPr>
        <p:spPr/>
        <p:txBody>
          <a:bodyPr/>
          <a:lstStyle/>
          <a:p>
            <a:r>
              <a:rPr lang="en-US" dirty="0" err="1"/>
              <a:t>Clés</a:t>
            </a:r>
            <a:r>
              <a:rPr lang="en-US" dirty="0"/>
              <a:t>, </a:t>
            </a:r>
            <a:r>
              <a:rPr lang="en-US" dirty="0" err="1"/>
              <a:t>attributs</a:t>
            </a:r>
            <a:r>
              <a:rPr lang="en-US" dirty="0"/>
              <a:t>, </a:t>
            </a:r>
            <a:r>
              <a:rPr lang="en-US" dirty="0" err="1"/>
              <a:t>dénormalisation</a:t>
            </a:r>
            <a:r>
              <a:rPr lang="en-US" dirty="0"/>
              <a:t>, </a:t>
            </a:r>
            <a:r>
              <a:rPr lang="en-US" dirty="0" err="1"/>
              <a:t>historisation</a:t>
            </a:r>
            <a:endParaRPr lang="en-US" dirty="0"/>
          </a:p>
        </p:txBody>
      </p:sp>
      <p:sp>
        <p:nvSpPr>
          <p:cNvPr id="26" name="Espace réservé du texte 25">
            <a:extLst>
              <a:ext uri="{FF2B5EF4-FFF2-40B4-BE49-F238E27FC236}">
                <a16:creationId xmlns:a16="http://schemas.microsoft.com/office/drawing/2014/main" id="{376DC03D-D7A6-4B59-9523-6CA1FB6C327E}"/>
              </a:ext>
            </a:extLst>
          </p:cNvPr>
          <p:cNvSpPr>
            <a:spLocks noGrp="1"/>
          </p:cNvSpPr>
          <p:nvPr>
            <p:ph type="body" sz="quarter" idx="20"/>
          </p:nvPr>
        </p:nvSpPr>
        <p:spPr/>
        <p:txBody>
          <a:bodyPr/>
          <a:lstStyle/>
          <a:p>
            <a:r>
              <a:rPr lang="en-US" dirty="0"/>
              <a:t>Dessin </a:t>
            </a:r>
            <a:r>
              <a:rPr lang="en-US" dirty="0" err="1"/>
              <a:t>d’une</a:t>
            </a:r>
            <a:r>
              <a:rPr lang="en-US" dirty="0"/>
              <a:t> fact table</a:t>
            </a:r>
          </a:p>
        </p:txBody>
      </p:sp>
      <p:sp>
        <p:nvSpPr>
          <p:cNvPr id="27" name="Espace réservé du texte 26">
            <a:extLst>
              <a:ext uri="{FF2B5EF4-FFF2-40B4-BE49-F238E27FC236}">
                <a16:creationId xmlns:a16="http://schemas.microsoft.com/office/drawing/2014/main" id="{1A52013E-AE1C-4FF3-A29C-7732D442BD04}"/>
              </a:ext>
            </a:extLst>
          </p:cNvPr>
          <p:cNvSpPr>
            <a:spLocks noGrp="1"/>
          </p:cNvSpPr>
          <p:nvPr>
            <p:ph type="body" sz="quarter" idx="21"/>
          </p:nvPr>
        </p:nvSpPr>
        <p:spPr/>
        <p:txBody>
          <a:bodyPr/>
          <a:lstStyle/>
          <a:p>
            <a:r>
              <a:rPr lang="en-US" dirty="0"/>
              <a:t>Types de fact table</a:t>
            </a:r>
          </a:p>
        </p:txBody>
      </p:sp>
      <p:sp>
        <p:nvSpPr>
          <p:cNvPr id="30" name="Espace réservé du texte 29">
            <a:extLst>
              <a:ext uri="{FF2B5EF4-FFF2-40B4-BE49-F238E27FC236}">
                <a16:creationId xmlns:a16="http://schemas.microsoft.com/office/drawing/2014/main" id="{D1E80B80-EC68-4812-8A74-A0A458986664}"/>
              </a:ext>
            </a:extLst>
          </p:cNvPr>
          <p:cNvSpPr>
            <a:spLocks noGrp="1"/>
          </p:cNvSpPr>
          <p:nvPr>
            <p:ph type="body" sz="quarter" idx="24"/>
          </p:nvPr>
        </p:nvSpPr>
        <p:spPr/>
        <p:txBody>
          <a:bodyPr/>
          <a:lstStyle/>
          <a:p>
            <a:r>
              <a:rPr lang="en-US" dirty="0" err="1"/>
              <a:t>Méthode</a:t>
            </a:r>
            <a:r>
              <a:rPr lang="en-US" dirty="0"/>
              <a:t> Kimball</a:t>
            </a:r>
          </a:p>
        </p:txBody>
      </p:sp>
      <p:sp>
        <p:nvSpPr>
          <p:cNvPr id="31" name="Espace réservé du texte 30">
            <a:extLst>
              <a:ext uri="{FF2B5EF4-FFF2-40B4-BE49-F238E27FC236}">
                <a16:creationId xmlns:a16="http://schemas.microsoft.com/office/drawing/2014/main" id="{935BEEB1-3351-4756-A697-756E1E384A69}"/>
              </a:ext>
            </a:extLst>
          </p:cNvPr>
          <p:cNvSpPr>
            <a:spLocks noGrp="1"/>
          </p:cNvSpPr>
          <p:nvPr>
            <p:ph type="body" sz="quarter" idx="25"/>
          </p:nvPr>
        </p:nvSpPr>
        <p:spPr/>
        <p:txBody>
          <a:bodyPr/>
          <a:lstStyle/>
          <a:p>
            <a:r>
              <a:rPr lang="en-US" dirty="0"/>
              <a:t>Bus </a:t>
            </a:r>
            <a:r>
              <a:rPr lang="en-US" dirty="0" err="1"/>
              <a:t>décisionnel</a:t>
            </a:r>
            <a:r>
              <a:rPr lang="en-US" dirty="0"/>
              <a:t>, et implementation d’un data warehouse</a:t>
            </a:r>
          </a:p>
        </p:txBody>
      </p:sp>
      <p:sp>
        <p:nvSpPr>
          <p:cNvPr id="32" name="Espace réservé du texte 31">
            <a:extLst>
              <a:ext uri="{FF2B5EF4-FFF2-40B4-BE49-F238E27FC236}">
                <a16:creationId xmlns:a16="http://schemas.microsoft.com/office/drawing/2014/main" id="{6923A2F6-F574-4EBB-857E-AFF1470400B8}"/>
              </a:ext>
            </a:extLst>
          </p:cNvPr>
          <p:cNvSpPr>
            <a:spLocks noGrp="1"/>
          </p:cNvSpPr>
          <p:nvPr>
            <p:ph type="body" sz="quarter" idx="26"/>
          </p:nvPr>
        </p:nvSpPr>
        <p:spPr/>
        <p:txBody>
          <a:bodyPr/>
          <a:lstStyle/>
          <a:p>
            <a:r>
              <a:rPr lang="en-US" dirty="0"/>
              <a:t>Hardware</a:t>
            </a:r>
          </a:p>
        </p:txBody>
      </p:sp>
      <p:sp>
        <p:nvSpPr>
          <p:cNvPr id="33" name="Espace réservé du texte 32">
            <a:extLst>
              <a:ext uri="{FF2B5EF4-FFF2-40B4-BE49-F238E27FC236}">
                <a16:creationId xmlns:a16="http://schemas.microsoft.com/office/drawing/2014/main" id="{52B6974B-B727-4457-B26C-5731F3CCA298}"/>
              </a:ext>
            </a:extLst>
          </p:cNvPr>
          <p:cNvSpPr>
            <a:spLocks noGrp="1"/>
          </p:cNvSpPr>
          <p:nvPr>
            <p:ph type="body" sz="quarter" idx="27"/>
          </p:nvPr>
        </p:nvSpPr>
        <p:spPr/>
        <p:txBody>
          <a:bodyPr/>
          <a:lstStyle/>
          <a:p>
            <a:r>
              <a:rPr lang="en-US" dirty="0" err="1"/>
              <a:t>Représentations</a:t>
            </a:r>
            <a:r>
              <a:rPr lang="en-US" dirty="0"/>
              <a:t>, cubes de </a:t>
            </a:r>
            <a:r>
              <a:rPr lang="en-US" dirty="0" err="1"/>
              <a:t>données</a:t>
            </a:r>
            <a:endParaRPr lang="en-US" dirty="0"/>
          </a:p>
        </p:txBody>
      </p:sp>
    </p:spTree>
    <p:extLst>
      <p:ext uri="{BB962C8B-B14F-4D97-AF65-F5344CB8AC3E}">
        <p14:creationId xmlns:p14="http://schemas.microsoft.com/office/powerpoint/2010/main" val="34263308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6A9065C-FC38-4272-AC8D-E1EF593F2D40}"/>
              </a:ext>
            </a:extLst>
          </p:cNvPr>
          <p:cNvSpPr>
            <a:spLocks noGrp="1"/>
          </p:cNvSpPr>
          <p:nvPr>
            <p:ph type="body" sz="quarter" idx="10"/>
          </p:nvPr>
        </p:nvSpPr>
        <p:spPr/>
        <p:txBody>
          <a:bodyPr/>
          <a:lstStyle/>
          <a:p>
            <a:r>
              <a:rPr lang="fr-FR" dirty="0"/>
              <a:t>3. Modélisation en étoile</a:t>
            </a:r>
            <a:endParaRPr lang="en-US" dirty="0"/>
          </a:p>
        </p:txBody>
      </p:sp>
      <p:sp>
        <p:nvSpPr>
          <p:cNvPr id="4" name="Text Placeholder 3">
            <a:extLst>
              <a:ext uri="{FF2B5EF4-FFF2-40B4-BE49-F238E27FC236}">
                <a16:creationId xmlns:a16="http://schemas.microsoft.com/office/drawing/2014/main" id="{47500428-90EB-469E-A2FA-F6A8E4E768F6}"/>
              </a:ext>
            </a:extLst>
          </p:cNvPr>
          <p:cNvSpPr>
            <a:spLocks noGrp="1"/>
          </p:cNvSpPr>
          <p:nvPr>
            <p:ph type="body" sz="quarter" idx="11"/>
          </p:nvPr>
        </p:nvSpPr>
        <p:spPr/>
        <p:txBody>
          <a:bodyPr/>
          <a:lstStyle/>
          <a:p>
            <a:r>
              <a:rPr lang="fr-FR" dirty="0"/>
              <a:t>Des table de faits</a:t>
            </a:r>
          </a:p>
        </p:txBody>
      </p:sp>
      <p:sp>
        <p:nvSpPr>
          <p:cNvPr id="6" name="Text Placeholder 5">
            <a:extLst>
              <a:ext uri="{FF2B5EF4-FFF2-40B4-BE49-F238E27FC236}">
                <a16:creationId xmlns:a16="http://schemas.microsoft.com/office/drawing/2014/main" id="{7B03B58E-0A02-4D07-9A80-24C923FCFBB9}"/>
              </a:ext>
            </a:extLst>
          </p:cNvPr>
          <p:cNvSpPr>
            <a:spLocks noGrp="1"/>
          </p:cNvSpPr>
          <p:nvPr>
            <p:ph type="body" sz="quarter" idx="12"/>
          </p:nvPr>
        </p:nvSpPr>
        <p:spPr/>
        <p:txBody>
          <a:bodyPr/>
          <a:lstStyle/>
          <a:p>
            <a:pPr marL="342900" indent="-342900">
              <a:buFont typeface="Arial" panose="020B0604020202020204" pitchFamily="34" charset="0"/>
              <a:buChar char="•"/>
            </a:pPr>
            <a:r>
              <a:rPr lang="fr-FR" dirty="0"/>
              <a:t>Relient les dimensions entre elles</a:t>
            </a:r>
          </a:p>
          <a:p>
            <a:pPr marL="342900" indent="-342900">
              <a:buFont typeface="Arial" panose="020B0604020202020204" pitchFamily="34" charset="0"/>
              <a:buChar char="•"/>
            </a:pPr>
            <a:r>
              <a:rPr lang="fr-FR" dirty="0"/>
              <a:t>Décrivent un évènement métier</a:t>
            </a:r>
          </a:p>
          <a:p>
            <a:pPr marL="342900" indent="-342900">
              <a:buFont typeface="Arial" panose="020B0604020202020204" pitchFamily="34" charset="0"/>
              <a:buChar char="•"/>
            </a:pPr>
            <a:r>
              <a:rPr lang="fr-FR" dirty="0"/>
              <a:t>Sont utilisées pour faire des agrégations</a:t>
            </a:r>
          </a:p>
        </p:txBody>
      </p:sp>
      <p:pic>
        <p:nvPicPr>
          <p:cNvPr id="7" name="Im - Etoile">
            <a:extLst>
              <a:ext uri="{FF2B5EF4-FFF2-40B4-BE49-F238E27FC236}">
                <a16:creationId xmlns:a16="http://schemas.microsoft.com/office/drawing/2014/main" id="{32C9CF32-189F-413C-BD34-D6A5F864B3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70360" y="1054130"/>
            <a:ext cx="5053686" cy="4201100"/>
          </a:xfrm>
          <a:prstGeom prst="rect">
            <a:avLst/>
          </a:prstGeom>
        </p:spPr>
      </p:pic>
      <p:sp>
        <p:nvSpPr>
          <p:cNvPr id="8" name="Rectangle 7">
            <a:extLst>
              <a:ext uri="{FF2B5EF4-FFF2-40B4-BE49-F238E27FC236}">
                <a16:creationId xmlns:a16="http://schemas.microsoft.com/office/drawing/2014/main" id="{7C01D189-62BF-4221-99C6-6B206E2DB647}"/>
              </a:ext>
            </a:extLst>
          </p:cNvPr>
          <p:cNvSpPr/>
          <p:nvPr/>
        </p:nvSpPr>
        <p:spPr>
          <a:xfrm>
            <a:off x="8867460" y="2476500"/>
            <a:ext cx="1152840" cy="1098550"/>
          </a:xfrm>
          <a:prstGeom prst="rect">
            <a:avLst/>
          </a:prstGeom>
          <a:solidFill>
            <a:schemeClr val="accent3">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4529523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6A9065C-FC38-4272-AC8D-E1EF593F2D40}"/>
              </a:ext>
            </a:extLst>
          </p:cNvPr>
          <p:cNvSpPr>
            <a:spLocks noGrp="1"/>
          </p:cNvSpPr>
          <p:nvPr>
            <p:ph type="body" sz="quarter" idx="10"/>
          </p:nvPr>
        </p:nvSpPr>
        <p:spPr/>
        <p:txBody>
          <a:bodyPr/>
          <a:lstStyle/>
          <a:p>
            <a:r>
              <a:rPr lang="fr-FR" dirty="0"/>
              <a:t>3. Modélisation en étoile</a:t>
            </a:r>
            <a:endParaRPr lang="en-US" dirty="0"/>
          </a:p>
        </p:txBody>
      </p:sp>
      <p:sp>
        <p:nvSpPr>
          <p:cNvPr id="4" name="Text Placeholder 3">
            <a:extLst>
              <a:ext uri="{FF2B5EF4-FFF2-40B4-BE49-F238E27FC236}">
                <a16:creationId xmlns:a16="http://schemas.microsoft.com/office/drawing/2014/main" id="{47500428-90EB-469E-A2FA-F6A8E4E768F6}"/>
              </a:ext>
            </a:extLst>
          </p:cNvPr>
          <p:cNvSpPr>
            <a:spLocks noGrp="1"/>
          </p:cNvSpPr>
          <p:nvPr>
            <p:ph type="body" sz="quarter" idx="11"/>
          </p:nvPr>
        </p:nvSpPr>
        <p:spPr/>
        <p:txBody>
          <a:bodyPr/>
          <a:lstStyle/>
          <a:p>
            <a:r>
              <a:rPr lang="fr-FR" dirty="0"/>
              <a:t>Un modèle en galaxie</a:t>
            </a:r>
          </a:p>
        </p:txBody>
      </p:sp>
      <p:sp>
        <p:nvSpPr>
          <p:cNvPr id="6" name="Text Placeholder 5">
            <a:extLst>
              <a:ext uri="{FF2B5EF4-FFF2-40B4-BE49-F238E27FC236}">
                <a16:creationId xmlns:a16="http://schemas.microsoft.com/office/drawing/2014/main" id="{7B03B58E-0A02-4D07-9A80-24C923FCFBB9}"/>
              </a:ext>
            </a:extLst>
          </p:cNvPr>
          <p:cNvSpPr>
            <a:spLocks noGrp="1"/>
          </p:cNvSpPr>
          <p:nvPr>
            <p:ph type="body" sz="quarter" idx="12"/>
          </p:nvPr>
        </p:nvSpPr>
        <p:spPr/>
        <p:txBody>
          <a:bodyPr/>
          <a:lstStyle/>
          <a:p>
            <a:pPr marL="342900" indent="-342900">
              <a:buFont typeface="Arial" panose="020B0604020202020204" pitchFamily="34" charset="0"/>
              <a:buChar char="•"/>
            </a:pPr>
            <a:r>
              <a:rPr lang="fr-FR" dirty="0"/>
              <a:t>Mutualisation des dimensions : ajout facile de nouvelles table de faits</a:t>
            </a:r>
          </a:p>
          <a:p>
            <a:pPr marL="342900" indent="-342900">
              <a:buFont typeface="Arial" panose="020B0604020202020204" pitchFamily="34" charset="0"/>
              <a:buChar char="•"/>
            </a:pPr>
            <a:r>
              <a:rPr lang="fr-FR" dirty="0"/>
              <a:t>Possibilité de partir d’un modèle en étoile, de créer un livrable, puis de faire évoluer le modèle dans un projet ultérieur :</a:t>
            </a:r>
          </a:p>
          <a:p>
            <a:r>
              <a:rPr lang="fr-FR" kern="700" dirty="0"/>
              <a:t>    → Division des coûts et cycles  </a:t>
            </a:r>
            <a:r>
              <a:rPr lang="fr-FR" kern="700" dirty="0" err="1">
                <a:solidFill>
                  <a:schemeClr val="bg1"/>
                </a:solidFill>
              </a:rPr>
              <a:t>fefzef</a:t>
            </a:r>
            <a:r>
              <a:rPr lang="fr-FR" kern="700" dirty="0" err="1"/>
              <a:t>rapides</a:t>
            </a:r>
            <a:endParaRPr lang="fr-FR" dirty="0"/>
          </a:p>
        </p:txBody>
      </p:sp>
      <p:pic>
        <p:nvPicPr>
          <p:cNvPr id="8" name="Picture 7">
            <a:extLst>
              <a:ext uri="{FF2B5EF4-FFF2-40B4-BE49-F238E27FC236}">
                <a16:creationId xmlns:a16="http://schemas.microsoft.com/office/drawing/2014/main" id="{5CF09467-B043-4209-B219-2AC0B52614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67440" y="1130300"/>
            <a:ext cx="5895020" cy="4314825"/>
          </a:xfrm>
          <a:prstGeom prst="rect">
            <a:avLst/>
          </a:prstGeom>
        </p:spPr>
      </p:pic>
    </p:spTree>
    <p:extLst>
      <p:ext uri="{BB962C8B-B14F-4D97-AF65-F5344CB8AC3E}">
        <p14:creationId xmlns:p14="http://schemas.microsoft.com/office/powerpoint/2010/main" val="6353421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58D86DE-E006-4588-9AD4-0223A6F5C429}"/>
              </a:ext>
            </a:extLst>
          </p:cNvPr>
          <p:cNvSpPr>
            <a:spLocks noGrp="1"/>
          </p:cNvSpPr>
          <p:nvPr>
            <p:ph type="body" sz="quarter" idx="10"/>
          </p:nvPr>
        </p:nvSpPr>
        <p:spPr/>
        <p:txBody>
          <a:bodyPr/>
          <a:lstStyle/>
          <a:p>
            <a:r>
              <a:rPr lang="fr-FR" dirty="0"/>
              <a:t>4. TD : Reconnaître les composants d’un DWH</a:t>
            </a:r>
          </a:p>
        </p:txBody>
      </p:sp>
    </p:spTree>
    <p:extLst>
      <p:ext uri="{BB962C8B-B14F-4D97-AF65-F5344CB8AC3E}">
        <p14:creationId xmlns:p14="http://schemas.microsoft.com/office/powerpoint/2010/main" val="36837722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1EDB624-EFAA-4BF6-BDD4-A6B330969048}"/>
              </a:ext>
            </a:extLst>
          </p:cNvPr>
          <p:cNvSpPr>
            <a:spLocks noGrp="1"/>
          </p:cNvSpPr>
          <p:nvPr>
            <p:ph type="body" sz="quarter" idx="10"/>
          </p:nvPr>
        </p:nvSpPr>
        <p:spPr/>
        <p:txBody>
          <a:bodyPr/>
          <a:lstStyle/>
          <a:p>
            <a:r>
              <a:rPr lang="fr-FR" dirty="0"/>
              <a:t>4. TD : Reconnaître les composants d’un DWH</a:t>
            </a:r>
          </a:p>
        </p:txBody>
      </p:sp>
      <p:sp>
        <p:nvSpPr>
          <p:cNvPr id="3" name="Text Placeholder 2">
            <a:extLst>
              <a:ext uri="{FF2B5EF4-FFF2-40B4-BE49-F238E27FC236}">
                <a16:creationId xmlns:a16="http://schemas.microsoft.com/office/drawing/2014/main" id="{C08DCC13-5842-402A-8761-E8E5D696BC03}"/>
              </a:ext>
            </a:extLst>
          </p:cNvPr>
          <p:cNvSpPr>
            <a:spLocks noGrp="1"/>
          </p:cNvSpPr>
          <p:nvPr>
            <p:ph type="body" sz="quarter" idx="12"/>
          </p:nvPr>
        </p:nvSpPr>
        <p:spPr>
          <a:xfrm>
            <a:off x="1308099" y="1412875"/>
            <a:ext cx="9733281" cy="4824413"/>
          </a:xfrm>
        </p:spPr>
        <p:txBody>
          <a:bodyPr/>
          <a:lstStyle/>
          <a:p>
            <a:r>
              <a:rPr lang="fr-FR" dirty="0"/>
              <a:t>Pour chaque cas présenté, identifier quelles seraient les tables de dimensions (éléments participants métiers) et quelles seraient les tables de faits (évènements métiers) pour représenter le business décrit</a:t>
            </a:r>
          </a:p>
        </p:txBody>
      </p:sp>
      <p:sp>
        <p:nvSpPr>
          <p:cNvPr id="4" name="Text Placeholder 3">
            <a:extLst>
              <a:ext uri="{FF2B5EF4-FFF2-40B4-BE49-F238E27FC236}">
                <a16:creationId xmlns:a16="http://schemas.microsoft.com/office/drawing/2014/main" id="{C4C1C218-5FF3-40DA-BBA3-03DBA69A0D00}"/>
              </a:ext>
            </a:extLst>
          </p:cNvPr>
          <p:cNvSpPr>
            <a:spLocks noGrp="1"/>
          </p:cNvSpPr>
          <p:nvPr>
            <p:ph type="body" sz="quarter" idx="11"/>
          </p:nvPr>
        </p:nvSpPr>
        <p:spPr/>
        <p:txBody>
          <a:bodyPr/>
          <a:lstStyle/>
          <a:p>
            <a:r>
              <a:rPr lang="fr-FR" dirty="0"/>
              <a:t>Principe</a:t>
            </a:r>
          </a:p>
        </p:txBody>
      </p:sp>
    </p:spTree>
    <p:extLst>
      <p:ext uri="{BB962C8B-B14F-4D97-AF65-F5344CB8AC3E}">
        <p14:creationId xmlns:p14="http://schemas.microsoft.com/office/powerpoint/2010/main" val="9764480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061C162-4539-422B-834D-E879CA184EB6}"/>
              </a:ext>
            </a:extLst>
          </p:cNvPr>
          <p:cNvSpPr>
            <a:spLocks noGrp="1"/>
          </p:cNvSpPr>
          <p:nvPr>
            <p:ph type="body" sz="quarter" idx="10"/>
          </p:nvPr>
        </p:nvSpPr>
        <p:spPr/>
        <p:txBody>
          <a:bodyPr/>
          <a:lstStyle/>
          <a:p>
            <a:r>
              <a:rPr lang="fr-FR" dirty="0"/>
              <a:t>4. TD : Reconnaître les composants d’un DWH</a:t>
            </a:r>
          </a:p>
        </p:txBody>
      </p:sp>
      <p:sp>
        <p:nvSpPr>
          <p:cNvPr id="3" name="Text Placeholder 2">
            <a:extLst>
              <a:ext uri="{FF2B5EF4-FFF2-40B4-BE49-F238E27FC236}">
                <a16:creationId xmlns:a16="http://schemas.microsoft.com/office/drawing/2014/main" id="{5BFA09FB-9DEB-4866-A52F-610679456841}"/>
              </a:ext>
            </a:extLst>
          </p:cNvPr>
          <p:cNvSpPr>
            <a:spLocks noGrp="1"/>
          </p:cNvSpPr>
          <p:nvPr>
            <p:ph type="body" sz="quarter" idx="12"/>
          </p:nvPr>
        </p:nvSpPr>
        <p:spPr/>
        <p:txBody>
          <a:bodyPr/>
          <a:lstStyle/>
          <a:p>
            <a:r>
              <a:rPr lang="fr-FR" dirty="0"/>
              <a:t>Vous êtes responsable du pole Vie à la ME.</a:t>
            </a:r>
          </a:p>
          <a:p>
            <a:r>
              <a:rPr lang="fr-FR" dirty="0"/>
              <a:t>Vous achetez votre nourriture dans différents magasins (supermarché, supérette …) et voulez analyser les différences de prix, ainsi que comment sont réparties les dépenses alimentaires</a:t>
            </a:r>
          </a:p>
        </p:txBody>
      </p:sp>
      <p:sp>
        <p:nvSpPr>
          <p:cNvPr id="4" name="Text Placeholder 3">
            <a:extLst>
              <a:ext uri="{FF2B5EF4-FFF2-40B4-BE49-F238E27FC236}">
                <a16:creationId xmlns:a16="http://schemas.microsoft.com/office/drawing/2014/main" id="{DE505608-FCF7-429E-A270-C60528A19E96}"/>
              </a:ext>
            </a:extLst>
          </p:cNvPr>
          <p:cNvSpPr>
            <a:spLocks noGrp="1"/>
          </p:cNvSpPr>
          <p:nvPr>
            <p:ph type="body" sz="quarter" idx="11"/>
          </p:nvPr>
        </p:nvSpPr>
        <p:spPr/>
        <p:txBody>
          <a:bodyPr/>
          <a:lstStyle/>
          <a:p>
            <a:r>
              <a:rPr lang="fr-FR" dirty="0"/>
              <a:t>Exemple :</a:t>
            </a:r>
          </a:p>
          <a:p>
            <a:r>
              <a:rPr lang="fr-FR" dirty="0"/>
              <a:t>Faire ses courses</a:t>
            </a:r>
          </a:p>
        </p:txBody>
      </p:sp>
    </p:spTree>
    <p:extLst>
      <p:ext uri="{BB962C8B-B14F-4D97-AF65-F5344CB8AC3E}">
        <p14:creationId xmlns:p14="http://schemas.microsoft.com/office/powerpoint/2010/main" val="1278889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061C162-4539-422B-834D-E879CA184EB6}"/>
              </a:ext>
            </a:extLst>
          </p:cNvPr>
          <p:cNvSpPr>
            <a:spLocks noGrp="1"/>
          </p:cNvSpPr>
          <p:nvPr>
            <p:ph type="body" sz="quarter" idx="10"/>
          </p:nvPr>
        </p:nvSpPr>
        <p:spPr/>
        <p:txBody>
          <a:bodyPr/>
          <a:lstStyle/>
          <a:p>
            <a:r>
              <a:rPr lang="fr-FR" dirty="0"/>
              <a:t>4. TD : Reconnaître les composants d’un DWH</a:t>
            </a:r>
          </a:p>
        </p:txBody>
      </p:sp>
      <p:sp>
        <p:nvSpPr>
          <p:cNvPr id="3" name="Text Placeholder 2">
            <a:extLst>
              <a:ext uri="{FF2B5EF4-FFF2-40B4-BE49-F238E27FC236}">
                <a16:creationId xmlns:a16="http://schemas.microsoft.com/office/drawing/2014/main" id="{5BFA09FB-9DEB-4866-A52F-610679456841}"/>
              </a:ext>
            </a:extLst>
          </p:cNvPr>
          <p:cNvSpPr>
            <a:spLocks noGrp="1"/>
          </p:cNvSpPr>
          <p:nvPr>
            <p:ph type="body" sz="quarter" idx="12"/>
          </p:nvPr>
        </p:nvSpPr>
        <p:spPr/>
        <p:txBody>
          <a:bodyPr/>
          <a:lstStyle/>
          <a:p>
            <a:r>
              <a:rPr lang="fr-FR" dirty="0"/>
              <a:t>Vous gérez un bar associatif.</a:t>
            </a:r>
          </a:p>
          <a:p>
            <a:r>
              <a:rPr lang="fr-FR" dirty="0"/>
              <a:t>L’association achète des bières à plusieurs fournisseurs, qui vendent tous la même sélection de bières.</a:t>
            </a:r>
          </a:p>
          <a:p>
            <a:r>
              <a:rPr lang="fr-FR" dirty="0"/>
              <a:t>Ces bières sont ensuite vendues à des clients membres de l’association</a:t>
            </a:r>
          </a:p>
        </p:txBody>
      </p:sp>
      <p:sp>
        <p:nvSpPr>
          <p:cNvPr id="4" name="Text Placeholder 3">
            <a:extLst>
              <a:ext uri="{FF2B5EF4-FFF2-40B4-BE49-F238E27FC236}">
                <a16:creationId xmlns:a16="http://schemas.microsoft.com/office/drawing/2014/main" id="{DE505608-FCF7-429E-A270-C60528A19E96}"/>
              </a:ext>
            </a:extLst>
          </p:cNvPr>
          <p:cNvSpPr>
            <a:spLocks noGrp="1"/>
          </p:cNvSpPr>
          <p:nvPr>
            <p:ph type="body" sz="quarter" idx="11"/>
          </p:nvPr>
        </p:nvSpPr>
        <p:spPr/>
        <p:txBody>
          <a:bodyPr/>
          <a:lstStyle/>
          <a:p>
            <a:r>
              <a:rPr lang="fr-FR" dirty="0"/>
              <a:t>Cas 1 :</a:t>
            </a:r>
          </a:p>
          <a:p>
            <a:r>
              <a:rPr lang="fr-FR" dirty="0"/>
              <a:t>Le bar associatif</a:t>
            </a:r>
          </a:p>
        </p:txBody>
      </p:sp>
    </p:spTree>
    <p:extLst>
      <p:ext uri="{BB962C8B-B14F-4D97-AF65-F5344CB8AC3E}">
        <p14:creationId xmlns:p14="http://schemas.microsoft.com/office/powerpoint/2010/main" val="19948957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061C162-4539-422B-834D-E879CA184EB6}"/>
              </a:ext>
            </a:extLst>
          </p:cNvPr>
          <p:cNvSpPr>
            <a:spLocks noGrp="1"/>
          </p:cNvSpPr>
          <p:nvPr>
            <p:ph type="body" sz="quarter" idx="10"/>
          </p:nvPr>
        </p:nvSpPr>
        <p:spPr/>
        <p:txBody>
          <a:bodyPr/>
          <a:lstStyle/>
          <a:p>
            <a:r>
              <a:rPr lang="fr-FR" dirty="0"/>
              <a:t>4. TD : Reconnaître les composants d’un DWH</a:t>
            </a:r>
          </a:p>
        </p:txBody>
      </p:sp>
      <p:sp>
        <p:nvSpPr>
          <p:cNvPr id="3" name="Text Placeholder 2">
            <a:extLst>
              <a:ext uri="{FF2B5EF4-FFF2-40B4-BE49-F238E27FC236}">
                <a16:creationId xmlns:a16="http://schemas.microsoft.com/office/drawing/2014/main" id="{5BFA09FB-9DEB-4866-A52F-610679456841}"/>
              </a:ext>
            </a:extLst>
          </p:cNvPr>
          <p:cNvSpPr>
            <a:spLocks noGrp="1"/>
          </p:cNvSpPr>
          <p:nvPr>
            <p:ph type="body" sz="quarter" idx="12"/>
          </p:nvPr>
        </p:nvSpPr>
        <p:spPr/>
        <p:txBody>
          <a:bodyPr/>
          <a:lstStyle/>
          <a:p>
            <a:r>
              <a:rPr lang="fr-FR" dirty="0"/>
              <a:t>Vous gérez le parc informatique d’une entreprise.</a:t>
            </a:r>
          </a:p>
          <a:p>
            <a:r>
              <a:rPr lang="fr-FR" dirty="0"/>
              <a:t>Vous souhaitez analyser la performance des machines dont disposent les employés, sur une liste de logiciels tests donnés, pour savoir quelle pièce des ordinateurs est limitante.</a:t>
            </a:r>
          </a:p>
          <a:p>
            <a:r>
              <a:rPr lang="fr-FR" dirty="0"/>
              <a:t>Vous en profitez pour étudier la répartition des composants en fonction des postes</a:t>
            </a:r>
          </a:p>
        </p:txBody>
      </p:sp>
      <p:sp>
        <p:nvSpPr>
          <p:cNvPr id="4" name="Text Placeholder 3">
            <a:extLst>
              <a:ext uri="{FF2B5EF4-FFF2-40B4-BE49-F238E27FC236}">
                <a16:creationId xmlns:a16="http://schemas.microsoft.com/office/drawing/2014/main" id="{DE505608-FCF7-429E-A270-C60528A19E96}"/>
              </a:ext>
            </a:extLst>
          </p:cNvPr>
          <p:cNvSpPr>
            <a:spLocks noGrp="1"/>
          </p:cNvSpPr>
          <p:nvPr>
            <p:ph type="body" sz="quarter" idx="11"/>
          </p:nvPr>
        </p:nvSpPr>
        <p:spPr/>
        <p:txBody>
          <a:bodyPr/>
          <a:lstStyle/>
          <a:p>
            <a:r>
              <a:rPr lang="fr-FR" dirty="0"/>
              <a:t>Cas 2 :</a:t>
            </a:r>
          </a:p>
          <a:p>
            <a:r>
              <a:rPr lang="fr-FR" sz="2400" dirty="0"/>
              <a:t>Performance informatique</a:t>
            </a:r>
          </a:p>
        </p:txBody>
      </p:sp>
    </p:spTree>
    <p:extLst>
      <p:ext uri="{BB962C8B-B14F-4D97-AF65-F5344CB8AC3E}">
        <p14:creationId xmlns:p14="http://schemas.microsoft.com/office/powerpoint/2010/main" val="2884492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061C162-4539-422B-834D-E879CA184EB6}"/>
              </a:ext>
            </a:extLst>
          </p:cNvPr>
          <p:cNvSpPr>
            <a:spLocks noGrp="1"/>
          </p:cNvSpPr>
          <p:nvPr>
            <p:ph type="body" sz="quarter" idx="10"/>
          </p:nvPr>
        </p:nvSpPr>
        <p:spPr/>
        <p:txBody>
          <a:bodyPr/>
          <a:lstStyle/>
          <a:p>
            <a:r>
              <a:rPr lang="fr-FR" dirty="0"/>
              <a:t>4. TD : Reconnaître les composants d’un DWH</a:t>
            </a:r>
          </a:p>
        </p:txBody>
      </p:sp>
      <p:sp>
        <p:nvSpPr>
          <p:cNvPr id="3" name="Text Placeholder 2">
            <a:extLst>
              <a:ext uri="{FF2B5EF4-FFF2-40B4-BE49-F238E27FC236}">
                <a16:creationId xmlns:a16="http://schemas.microsoft.com/office/drawing/2014/main" id="{5BFA09FB-9DEB-4866-A52F-610679456841}"/>
              </a:ext>
            </a:extLst>
          </p:cNvPr>
          <p:cNvSpPr>
            <a:spLocks noGrp="1"/>
          </p:cNvSpPr>
          <p:nvPr>
            <p:ph type="body" sz="quarter" idx="12"/>
          </p:nvPr>
        </p:nvSpPr>
        <p:spPr/>
        <p:txBody>
          <a:bodyPr/>
          <a:lstStyle/>
          <a:p>
            <a:r>
              <a:rPr lang="fr-FR" dirty="0"/>
              <a:t>Vous gérez un site internet.</a:t>
            </a:r>
          </a:p>
          <a:p>
            <a:r>
              <a:rPr lang="en-GB" dirty="0"/>
              <a:t>V</a:t>
            </a:r>
            <a:r>
              <a:rPr lang="fr-FR" dirty="0" err="1"/>
              <a:t>ous</a:t>
            </a:r>
            <a:r>
              <a:rPr lang="fr-FR" dirty="0"/>
              <a:t> souhaitez étudier la fréquentation de votre site, à la fois au niveau « page » et au niveau « visite »</a:t>
            </a:r>
          </a:p>
          <a:p>
            <a:r>
              <a:rPr lang="en-GB" dirty="0"/>
              <a:t>V</a:t>
            </a:r>
            <a:r>
              <a:rPr lang="fr-FR" dirty="0" err="1"/>
              <a:t>ous</a:t>
            </a:r>
            <a:r>
              <a:rPr lang="fr-FR" dirty="0"/>
              <a:t> disposez d’un identifiant permet d’identifier de façon unique chaque visiteur (ex : mail)</a:t>
            </a:r>
            <a:endParaRPr lang="en-GB" dirty="0"/>
          </a:p>
        </p:txBody>
      </p:sp>
      <p:sp>
        <p:nvSpPr>
          <p:cNvPr id="4" name="Text Placeholder 3">
            <a:extLst>
              <a:ext uri="{FF2B5EF4-FFF2-40B4-BE49-F238E27FC236}">
                <a16:creationId xmlns:a16="http://schemas.microsoft.com/office/drawing/2014/main" id="{DE505608-FCF7-429E-A270-C60528A19E96}"/>
              </a:ext>
            </a:extLst>
          </p:cNvPr>
          <p:cNvSpPr>
            <a:spLocks noGrp="1"/>
          </p:cNvSpPr>
          <p:nvPr>
            <p:ph type="body" sz="quarter" idx="11"/>
          </p:nvPr>
        </p:nvSpPr>
        <p:spPr/>
        <p:txBody>
          <a:bodyPr/>
          <a:lstStyle/>
          <a:p>
            <a:r>
              <a:rPr lang="fr-FR" dirty="0"/>
              <a:t>Cas 3 :</a:t>
            </a:r>
          </a:p>
          <a:p>
            <a:r>
              <a:rPr lang="fr-FR" sz="2400" dirty="0"/>
              <a:t>Fréquentation d’un site internet</a:t>
            </a:r>
          </a:p>
        </p:txBody>
      </p:sp>
    </p:spTree>
    <p:extLst>
      <p:ext uri="{BB962C8B-B14F-4D97-AF65-F5344CB8AC3E}">
        <p14:creationId xmlns:p14="http://schemas.microsoft.com/office/powerpoint/2010/main" val="7487492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C38F6B9-1B51-4311-A7EE-A095808A5349}"/>
              </a:ext>
            </a:extLst>
          </p:cNvPr>
          <p:cNvSpPr>
            <a:spLocks noGrp="1"/>
          </p:cNvSpPr>
          <p:nvPr>
            <p:ph type="body" sz="quarter" idx="10"/>
          </p:nvPr>
        </p:nvSpPr>
        <p:spPr/>
        <p:txBody>
          <a:bodyPr/>
          <a:lstStyle/>
          <a:p>
            <a:r>
              <a:rPr lang="fr-FR" dirty="0"/>
              <a:t>5. Dessiner une dimension</a:t>
            </a:r>
          </a:p>
        </p:txBody>
      </p:sp>
    </p:spTree>
    <p:extLst>
      <p:ext uri="{BB962C8B-B14F-4D97-AF65-F5344CB8AC3E}">
        <p14:creationId xmlns:p14="http://schemas.microsoft.com/office/powerpoint/2010/main" val="33312100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032D53F-6EE8-4EF9-A8BC-204C0528F6F5}"/>
              </a:ext>
            </a:extLst>
          </p:cNvPr>
          <p:cNvSpPr>
            <a:spLocks noGrp="1"/>
          </p:cNvSpPr>
          <p:nvPr>
            <p:ph type="body" sz="quarter" idx="10"/>
          </p:nvPr>
        </p:nvSpPr>
        <p:spPr/>
        <p:txBody>
          <a:bodyPr/>
          <a:lstStyle/>
          <a:p>
            <a:r>
              <a:rPr lang="fr-FR" dirty="0"/>
              <a:t>5. Dessiner une dimension</a:t>
            </a:r>
          </a:p>
        </p:txBody>
      </p:sp>
      <p:sp>
        <p:nvSpPr>
          <p:cNvPr id="3" name="Text Placeholder 2">
            <a:extLst>
              <a:ext uri="{FF2B5EF4-FFF2-40B4-BE49-F238E27FC236}">
                <a16:creationId xmlns:a16="http://schemas.microsoft.com/office/drawing/2014/main" id="{B9A48BAD-7D49-45E1-94DA-ED44CACF61EE}"/>
              </a:ext>
            </a:extLst>
          </p:cNvPr>
          <p:cNvSpPr>
            <a:spLocks noGrp="1"/>
          </p:cNvSpPr>
          <p:nvPr>
            <p:ph type="body" sz="quarter" idx="12"/>
          </p:nvPr>
        </p:nvSpPr>
        <p:spPr>
          <a:xfrm>
            <a:off x="1308099" y="1412875"/>
            <a:ext cx="9458961" cy="4824413"/>
          </a:xfrm>
        </p:spPr>
        <p:txBody>
          <a:bodyPr/>
          <a:lstStyle/>
          <a:p>
            <a:r>
              <a:rPr lang="fr-FR" dirty="0"/>
              <a:t>Une dimension comprend les objets sur lesquels l’utilisateur métier désire effectuer des analyses.</a:t>
            </a:r>
          </a:p>
          <a:p>
            <a:r>
              <a:rPr lang="fr-FR" dirty="0"/>
              <a:t>Les attributs de ces éléments serviront de filtre pour les valeurs affichées, et permettront de grouper les éléments dans le </a:t>
            </a:r>
            <a:r>
              <a:rPr lang="fr-FR" dirty="0" err="1"/>
              <a:t>reporting</a:t>
            </a:r>
            <a:r>
              <a:rPr lang="fr-FR" dirty="0"/>
              <a:t>.</a:t>
            </a:r>
          </a:p>
          <a:p>
            <a:r>
              <a:rPr lang="fr-FR" dirty="0"/>
              <a:t>Par conséquent, une table de dimension est</a:t>
            </a:r>
          </a:p>
          <a:p>
            <a:pPr marL="342900" indent="-342900">
              <a:buFont typeface="Arial" panose="020B0604020202020204" pitchFamily="34" charset="0"/>
              <a:buChar char="•"/>
            </a:pPr>
            <a:r>
              <a:rPr lang="fr-FR" dirty="0"/>
              <a:t>Large (beaucoup d’attributs, pour permettre de filtrer suivant de nombreuses options)</a:t>
            </a:r>
          </a:p>
          <a:p>
            <a:pPr marL="342900" indent="-342900">
              <a:buFont typeface="Arial" panose="020B0604020202020204" pitchFamily="34" charset="0"/>
              <a:buChar char="•"/>
            </a:pPr>
            <a:r>
              <a:rPr lang="fr-FR" dirty="0"/>
              <a:t>Peu profonde (peu d’éléments dans la table)</a:t>
            </a:r>
          </a:p>
          <a:p>
            <a:r>
              <a:rPr lang="fr-FR" dirty="0"/>
              <a:t>Une dimension très profonde est appelée une dimension monstre, ce qui est un écueil à éviter.</a:t>
            </a:r>
          </a:p>
        </p:txBody>
      </p:sp>
      <p:sp>
        <p:nvSpPr>
          <p:cNvPr id="4" name="Text Placeholder 3">
            <a:extLst>
              <a:ext uri="{FF2B5EF4-FFF2-40B4-BE49-F238E27FC236}">
                <a16:creationId xmlns:a16="http://schemas.microsoft.com/office/drawing/2014/main" id="{00CE4EB5-4D4C-48E0-987A-E492A5CBF143}"/>
              </a:ext>
            </a:extLst>
          </p:cNvPr>
          <p:cNvSpPr>
            <a:spLocks noGrp="1"/>
          </p:cNvSpPr>
          <p:nvPr>
            <p:ph type="body" sz="quarter" idx="11"/>
          </p:nvPr>
        </p:nvSpPr>
        <p:spPr/>
        <p:txBody>
          <a:bodyPr/>
          <a:lstStyle/>
          <a:p>
            <a:r>
              <a:rPr lang="fr-FR" dirty="0"/>
              <a:t>Comment définir une dimension ?</a:t>
            </a:r>
          </a:p>
        </p:txBody>
      </p:sp>
    </p:spTree>
    <p:extLst>
      <p:ext uri="{BB962C8B-B14F-4D97-AF65-F5344CB8AC3E}">
        <p14:creationId xmlns:p14="http://schemas.microsoft.com/office/powerpoint/2010/main" val="3812637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texte 5">
            <a:extLst>
              <a:ext uri="{FF2B5EF4-FFF2-40B4-BE49-F238E27FC236}">
                <a16:creationId xmlns:a16="http://schemas.microsoft.com/office/drawing/2014/main" id="{192ADAB2-347E-41FE-B1A8-FC0E8B99491F}"/>
              </a:ext>
            </a:extLst>
          </p:cNvPr>
          <p:cNvSpPr>
            <a:spLocks noGrp="1"/>
          </p:cNvSpPr>
          <p:nvPr>
            <p:ph type="body" sz="quarter" idx="10"/>
          </p:nvPr>
        </p:nvSpPr>
        <p:spPr/>
        <p:txBody>
          <a:bodyPr/>
          <a:lstStyle/>
          <a:p>
            <a:r>
              <a:rPr lang="fr-FR" dirty="0"/>
              <a:t>1. Qu’est-ce que la BI</a:t>
            </a:r>
            <a:endParaRPr lang="en-US" dirty="0"/>
          </a:p>
        </p:txBody>
      </p:sp>
    </p:spTree>
    <p:extLst>
      <p:ext uri="{BB962C8B-B14F-4D97-AF65-F5344CB8AC3E}">
        <p14:creationId xmlns:p14="http://schemas.microsoft.com/office/powerpoint/2010/main" val="226261721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032D53F-6EE8-4EF9-A8BC-204C0528F6F5}"/>
              </a:ext>
            </a:extLst>
          </p:cNvPr>
          <p:cNvSpPr>
            <a:spLocks noGrp="1"/>
          </p:cNvSpPr>
          <p:nvPr>
            <p:ph type="body" sz="quarter" idx="10"/>
          </p:nvPr>
        </p:nvSpPr>
        <p:spPr/>
        <p:txBody>
          <a:bodyPr/>
          <a:lstStyle/>
          <a:p>
            <a:r>
              <a:rPr lang="fr-FR" dirty="0"/>
              <a:t>5. Dessiner une dimension</a:t>
            </a:r>
          </a:p>
        </p:txBody>
      </p:sp>
      <p:sp>
        <p:nvSpPr>
          <p:cNvPr id="3" name="Text Placeholder 2">
            <a:extLst>
              <a:ext uri="{FF2B5EF4-FFF2-40B4-BE49-F238E27FC236}">
                <a16:creationId xmlns:a16="http://schemas.microsoft.com/office/drawing/2014/main" id="{B9A48BAD-7D49-45E1-94DA-ED44CACF61EE}"/>
              </a:ext>
            </a:extLst>
          </p:cNvPr>
          <p:cNvSpPr>
            <a:spLocks noGrp="1"/>
          </p:cNvSpPr>
          <p:nvPr>
            <p:ph type="body" sz="quarter" idx="12"/>
          </p:nvPr>
        </p:nvSpPr>
        <p:spPr>
          <a:xfrm>
            <a:off x="1308099" y="1412875"/>
            <a:ext cx="4787901" cy="4824413"/>
          </a:xfrm>
        </p:spPr>
        <p:txBody>
          <a:bodyPr/>
          <a:lstStyle/>
          <a:p>
            <a:r>
              <a:rPr lang="fr-FR" dirty="0"/>
              <a:t>Il faut pouvoir identifier de façon unique un membre d’une dimension.</a:t>
            </a:r>
          </a:p>
          <a:p>
            <a:endParaRPr lang="fr-FR" dirty="0"/>
          </a:p>
          <a:p>
            <a:r>
              <a:rPr lang="fr-FR" dirty="0"/>
              <a:t>On appelle Business Key une clé qui est présente naturellement des les données d’origine.</a:t>
            </a:r>
          </a:p>
          <a:p>
            <a:endParaRPr lang="fr-FR" dirty="0"/>
          </a:p>
          <a:p>
            <a:r>
              <a:rPr lang="fr-FR" dirty="0"/>
              <a:t>Ex : Nom Prénom, numéro d’étudiant, numéro de sécu, d’employé, code bar …</a:t>
            </a:r>
          </a:p>
        </p:txBody>
      </p:sp>
      <p:sp>
        <p:nvSpPr>
          <p:cNvPr id="4" name="Text Placeholder 3">
            <a:extLst>
              <a:ext uri="{FF2B5EF4-FFF2-40B4-BE49-F238E27FC236}">
                <a16:creationId xmlns:a16="http://schemas.microsoft.com/office/drawing/2014/main" id="{00CE4EB5-4D4C-48E0-987A-E492A5CBF143}"/>
              </a:ext>
            </a:extLst>
          </p:cNvPr>
          <p:cNvSpPr>
            <a:spLocks noGrp="1"/>
          </p:cNvSpPr>
          <p:nvPr>
            <p:ph type="body" sz="quarter" idx="11"/>
          </p:nvPr>
        </p:nvSpPr>
        <p:spPr/>
        <p:txBody>
          <a:bodyPr/>
          <a:lstStyle/>
          <a:p>
            <a:r>
              <a:rPr lang="fr-FR" dirty="0"/>
              <a:t>Business Key</a:t>
            </a:r>
          </a:p>
        </p:txBody>
      </p:sp>
    </p:spTree>
    <p:extLst>
      <p:ext uri="{BB962C8B-B14F-4D97-AF65-F5344CB8AC3E}">
        <p14:creationId xmlns:p14="http://schemas.microsoft.com/office/powerpoint/2010/main" val="322702614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032D53F-6EE8-4EF9-A8BC-204C0528F6F5}"/>
              </a:ext>
            </a:extLst>
          </p:cNvPr>
          <p:cNvSpPr>
            <a:spLocks noGrp="1"/>
          </p:cNvSpPr>
          <p:nvPr>
            <p:ph type="body" sz="quarter" idx="10"/>
          </p:nvPr>
        </p:nvSpPr>
        <p:spPr/>
        <p:txBody>
          <a:bodyPr/>
          <a:lstStyle/>
          <a:p>
            <a:r>
              <a:rPr lang="fr-FR" dirty="0"/>
              <a:t>5. Dessiner une dimension</a:t>
            </a:r>
          </a:p>
        </p:txBody>
      </p:sp>
      <p:sp>
        <p:nvSpPr>
          <p:cNvPr id="3" name="Text Placeholder 2">
            <a:extLst>
              <a:ext uri="{FF2B5EF4-FFF2-40B4-BE49-F238E27FC236}">
                <a16:creationId xmlns:a16="http://schemas.microsoft.com/office/drawing/2014/main" id="{B9A48BAD-7D49-45E1-94DA-ED44CACF61EE}"/>
              </a:ext>
            </a:extLst>
          </p:cNvPr>
          <p:cNvSpPr>
            <a:spLocks noGrp="1"/>
          </p:cNvSpPr>
          <p:nvPr>
            <p:ph type="body" sz="quarter" idx="12"/>
          </p:nvPr>
        </p:nvSpPr>
        <p:spPr>
          <a:xfrm>
            <a:off x="1308099" y="1412875"/>
            <a:ext cx="4787901" cy="4824413"/>
          </a:xfrm>
        </p:spPr>
        <p:txBody>
          <a:bodyPr/>
          <a:lstStyle/>
          <a:p>
            <a:r>
              <a:rPr lang="fr-FR" dirty="0"/>
              <a:t>Aucun contrôle sur la donnée.</a:t>
            </a:r>
          </a:p>
          <a:p>
            <a:r>
              <a:rPr lang="fr-FR" dirty="0"/>
              <a:t>Peut être qu’un numéro d’étudiant peut être réutilisé ?</a:t>
            </a:r>
          </a:p>
          <a:p>
            <a:r>
              <a:rPr lang="fr-FR" dirty="0"/>
              <a:t>Peut ne pas être unique (nom + prénom)</a:t>
            </a:r>
          </a:p>
          <a:p>
            <a:endParaRPr lang="fr-FR" dirty="0"/>
          </a:p>
          <a:p>
            <a:r>
              <a:rPr lang="fr-FR" dirty="0"/>
              <a:t>Surtout, problème de type : utiliser une chaine de caractère en tant que clé donne de très mauvaises performances, autant en terme de place que de temps</a:t>
            </a:r>
          </a:p>
        </p:txBody>
      </p:sp>
      <p:sp>
        <p:nvSpPr>
          <p:cNvPr id="4" name="Text Placeholder 3">
            <a:extLst>
              <a:ext uri="{FF2B5EF4-FFF2-40B4-BE49-F238E27FC236}">
                <a16:creationId xmlns:a16="http://schemas.microsoft.com/office/drawing/2014/main" id="{00CE4EB5-4D4C-48E0-987A-E492A5CBF143}"/>
              </a:ext>
            </a:extLst>
          </p:cNvPr>
          <p:cNvSpPr>
            <a:spLocks noGrp="1"/>
          </p:cNvSpPr>
          <p:nvPr>
            <p:ph type="body" sz="quarter" idx="11"/>
          </p:nvPr>
        </p:nvSpPr>
        <p:spPr/>
        <p:txBody>
          <a:bodyPr/>
          <a:lstStyle/>
          <a:p>
            <a:r>
              <a:rPr lang="fr-FR" dirty="0"/>
              <a:t>Business Key = Mauvaise idée</a:t>
            </a:r>
          </a:p>
        </p:txBody>
      </p:sp>
    </p:spTree>
    <p:extLst>
      <p:ext uri="{BB962C8B-B14F-4D97-AF65-F5344CB8AC3E}">
        <p14:creationId xmlns:p14="http://schemas.microsoft.com/office/powerpoint/2010/main" val="428521268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032D53F-6EE8-4EF9-A8BC-204C0528F6F5}"/>
              </a:ext>
            </a:extLst>
          </p:cNvPr>
          <p:cNvSpPr>
            <a:spLocks noGrp="1"/>
          </p:cNvSpPr>
          <p:nvPr>
            <p:ph type="body" sz="quarter" idx="10"/>
          </p:nvPr>
        </p:nvSpPr>
        <p:spPr/>
        <p:txBody>
          <a:bodyPr/>
          <a:lstStyle/>
          <a:p>
            <a:r>
              <a:rPr lang="fr-FR" dirty="0"/>
              <a:t>5. Dessiner une dimension</a:t>
            </a:r>
          </a:p>
        </p:txBody>
      </p:sp>
      <p:sp>
        <p:nvSpPr>
          <p:cNvPr id="3" name="Text Placeholder 2">
            <a:extLst>
              <a:ext uri="{FF2B5EF4-FFF2-40B4-BE49-F238E27FC236}">
                <a16:creationId xmlns:a16="http://schemas.microsoft.com/office/drawing/2014/main" id="{B9A48BAD-7D49-45E1-94DA-ED44CACF61EE}"/>
              </a:ext>
            </a:extLst>
          </p:cNvPr>
          <p:cNvSpPr>
            <a:spLocks noGrp="1"/>
          </p:cNvSpPr>
          <p:nvPr>
            <p:ph type="body" sz="quarter" idx="12"/>
          </p:nvPr>
        </p:nvSpPr>
        <p:spPr>
          <a:xfrm>
            <a:off x="1308099" y="1412875"/>
            <a:ext cx="4787901" cy="4824413"/>
          </a:xfrm>
        </p:spPr>
        <p:txBody>
          <a:bodyPr/>
          <a:lstStyle/>
          <a:p>
            <a:r>
              <a:rPr lang="fr-FR" dirty="0"/>
              <a:t>On va créer une clé artificielle pour identifier chaque ligne : une </a:t>
            </a:r>
            <a:r>
              <a:rPr lang="fr-FR" dirty="0" err="1"/>
              <a:t>surrogate</a:t>
            </a:r>
            <a:r>
              <a:rPr lang="fr-FR" dirty="0"/>
              <a:t> key. C’est un entier, et elle est unique pour chaque ligne.</a:t>
            </a:r>
          </a:p>
          <a:p>
            <a:r>
              <a:rPr lang="fr-FR" dirty="0"/>
              <a:t>Elle est générée lors de la phase d’ETL, typiquement en prenant un entier qu’on incrémente pour chaque nouvelle ligne.</a:t>
            </a:r>
          </a:p>
          <a:p>
            <a:r>
              <a:rPr lang="fr-FR" dirty="0"/>
              <a:t>Cette clé artificielle est aussi appelée « clé d’entrepôt »</a:t>
            </a:r>
          </a:p>
        </p:txBody>
      </p:sp>
      <p:sp>
        <p:nvSpPr>
          <p:cNvPr id="4" name="Text Placeholder 3">
            <a:extLst>
              <a:ext uri="{FF2B5EF4-FFF2-40B4-BE49-F238E27FC236}">
                <a16:creationId xmlns:a16="http://schemas.microsoft.com/office/drawing/2014/main" id="{00CE4EB5-4D4C-48E0-987A-E492A5CBF143}"/>
              </a:ext>
            </a:extLst>
          </p:cNvPr>
          <p:cNvSpPr>
            <a:spLocks noGrp="1"/>
          </p:cNvSpPr>
          <p:nvPr>
            <p:ph type="body" sz="quarter" idx="11"/>
          </p:nvPr>
        </p:nvSpPr>
        <p:spPr/>
        <p:txBody>
          <a:bodyPr/>
          <a:lstStyle/>
          <a:p>
            <a:r>
              <a:rPr lang="fr-FR" dirty="0" err="1"/>
              <a:t>Surrogate</a:t>
            </a:r>
            <a:r>
              <a:rPr lang="fr-FR" dirty="0"/>
              <a:t> Key</a:t>
            </a:r>
          </a:p>
        </p:txBody>
      </p:sp>
    </p:spTree>
    <p:extLst>
      <p:ext uri="{BB962C8B-B14F-4D97-AF65-F5344CB8AC3E}">
        <p14:creationId xmlns:p14="http://schemas.microsoft.com/office/powerpoint/2010/main" val="341106488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032D53F-6EE8-4EF9-A8BC-204C0528F6F5}"/>
              </a:ext>
            </a:extLst>
          </p:cNvPr>
          <p:cNvSpPr>
            <a:spLocks noGrp="1"/>
          </p:cNvSpPr>
          <p:nvPr>
            <p:ph type="body" sz="quarter" idx="10"/>
          </p:nvPr>
        </p:nvSpPr>
        <p:spPr/>
        <p:txBody>
          <a:bodyPr/>
          <a:lstStyle/>
          <a:p>
            <a:r>
              <a:rPr lang="fr-FR" dirty="0"/>
              <a:t>5. Dessiner une dimension</a:t>
            </a:r>
          </a:p>
        </p:txBody>
      </p:sp>
      <p:sp>
        <p:nvSpPr>
          <p:cNvPr id="3" name="Text Placeholder 2">
            <a:extLst>
              <a:ext uri="{FF2B5EF4-FFF2-40B4-BE49-F238E27FC236}">
                <a16:creationId xmlns:a16="http://schemas.microsoft.com/office/drawing/2014/main" id="{B9A48BAD-7D49-45E1-94DA-ED44CACF61EE}"/>
              </a:ext>
            </a:extLst>
          </p:cNvPr>
          <p:cNvSpPr>
            <a:spLocks noGrp="1"/>
          </p:cNvSpPr>
          <p:nvPr>
            <p:ph type="body" sz="quarter" idx="12"/>
          </p:nvPr>
        </p:nvSpPr>
        <p:spPr>
          <a:xfrm>
            <a:off x="1308099" y="1412875"/>
            <a:ext cx="9001761" cy="4824413"/>
          </a:xfrm>
        </p:spPr>
        <p:txBody>
          <a:bodyPr/>
          <a:lstStyle/>
          <a:p>
            <a:r>
              <a:rPr lang="fr-FR" dirty="0"/>
              <a:t>Les </a:t>
            </a:r>
            <a:r>
              <a:rPr lang="fr-FR" dirty="0" err="1"/>
              <a:t>surrogate</a:t>
            </a:r>
            <a:r>
              <a:rPr lang="fr-FR" dirty="0"/>
              <a:t> key ont aussi l’avantage de répondre aux problèmes causés par l’historisation.</a:t>
            </a:r>
          </a:p>
          <a:p>
            <a:r>
              <a:rPr lang="fr-FR" dirty="0"/>
              <a:t>L’historisation représente l’évolution des entités étudiées (clients, fournisseurs, produits …) au fil du temps.</a:t>
            </a:r>
          </a:p>
          <a:p>
            <a:r>
              <a:rPr lang="fr-FR" dirty="0"/>
              <a:t>C’est l’une des principales sources de valeurs d’un entrepôt de données</a:t>
            </a:r>
          </a:p>
        </p:txBody>
      </p:sp>
      <p:sp>
        <p:nvSpPr>
          <p:cNvPr id="4" name="Text Placeholder 3">
            <a:extLst>
              <a:ext uri="{FF2B5EF4-FFF2-40B4-BE49-F238E27FC236}">
                <a16:creationId xmlns:a16="http://schemas.microsoft.com/office/drawing/2014/main" id="{00CE4EB5-4D4C-48E0-987A-E492A5CBF143}"/>
              </a:ext>
            </a:extLst>
          </p:cNvPr>
          <p:cNvSpPr>
            <a:spLocks noGrp="1"/>
          </p:cNvSpPr>
          <p:nvPr>
            <p:ph type="body" sz="quarter" idx="11"/>
          </p:nvPr>
        </p:nvSpPr>
        <p:spPr/>
        <p:txBody>
          <a:bodyPr/>
          <a:lstStyle/>
          <a:p>
            <a:r>
              <a:rPr lang="fr-FR" dirty="0"/>
              <a:t>Historisation : Toute une histoire</a:t>
            </a:r>
          </a:p>
        </p:txBody>
      </p:sp>
      <p:pic>
        <p:nvPicPr>
          <p:cNvPr id="5" name="table">
            <a:extLst>
              <a:ext uri="{FF2B5EF4-FFF2-40B4-BE49-F238E27FC236}">
                <a16:creationId xmlns:a16="http://schemas.microsoft.com/office/drawing/2014/main" id="{6C30386D-BCEF-4BA2-B718-EBA98D33DE51}"/>
              </a:ext>
            </a:extLst>
          </p:cNvPr>
          <p:cNvPicPr>
            <a:picLocks noChangeAspect="1"/>
          </p:cNvPicPr>
          <p:nvPr/>
        </p:nvPicPr>
        <p:blipFill>
          <a:blip r:embed="rId2"/>
          <a:stretch>
            <a:fillRect/>
          </a:stretch>
        </p:blipFill>
        <p:spPr>
          <a:xfrm>
            <a:off x="1687743" y="3908425"/>
            <a:ext cx="2989391" cy="609600"/>
          </a:xfrm>
          <a:prstGeom prst="rect">
            <a:avLst/>
          </a:prstGeom>
        </p:spPr>
      </p:pic>
      <p:pic>
        <p:nvPicPr>
          <p:cNvPr id="6" name="table">
            <a:extLst>
              <a:ext uri="{FF2B5EF4-FFF2-40B4-BE49-F238E27FC236}">
                <a16:creationId xmlns:a16="http://schemas.microsoft.com/office/drawing/2014/main" id="{9B426083-8151-422B-8BDD-FCCBFEC917F5}"/>
              </a:ext>
            </a:extLst>
          </p:cNvPr>
          <p:cNvPicPr>
            <a:picLocks noChangeAspect="1"/>
          </p:cNvPicPr>
          <p:nvPr/>
        </p:nvPicPr>
        <p:blipFill>
          <a:blip r:embed="rId3"/>
          <a:stretch>
            <a:fillRect/>
          </a:stretch>
        </p:blipFill>
        <p:spPr>
          <a:xfrm>
            <a:off x="1687743" y="5149396"/>
            <a:ext cx="2989391" cy="609600"/>
          </a:xfrm>
          <a:prstGeom prst="rect">
            <a:avLst/>
          </a:prstGeom>
        </p:spPr>
      </p:pic>
      <p:pic>
        <p:nvPicPr>
          <p:cNvPr id="7" name="table">
            <a:extLst>
              <a:ext uri="{FF2B5EF4-FFF2-40B4-BE49-F238E27FC236}">
                <a16:creationId xmlns:a16="http://schemas.microsoft.com/office/drawing/2014/main" id="{86BDC651-50AF-4C87-AEBA-42809E3F0BE5}"/>
              </a:ext>
            </a:extLst>
          </p:cNvPr>
          <p:cNvPicPr>
            <a:picLocks noChangeAspect="1"/>
          </p:cNvPicPr>
          <p:nvPr/>
        </p:nvPicPr>
        <p:blipFill>
          <a:blip r:embed="rId4"/>
          <a:stretch>
            <a:fillRect/>
          </a:stretch>
        </p:blipFill>
        <p:spPr>
          <a:xfrm>
            <a:off x="7446286" y="3908425"/>
            <a:ext cx="2989391" cy="609600"/>
          </a:xfrm>
          <a:prstGeom prst="rect">
            <a:avLst/>
          </a:prstGeom>
        </p:spPr>
      </p:pic>
      <p:sp>
        <p:nvSpPr>
          <p:cNvPr id="8" name="Right Arrow 1">
            <a:extLst>
              <a:ext uri="{FF2B5EF4-FFF2-40B4-BE49-F238E27FC236}">
                <a16:creationId xmlns:a16="http://schemas.microsoft.com/office/drawing/2014/main" id="{B5944F35-0BE1-4FD9-93FA-87D28768BA4B}"/>
              </a:ext>
            </a:extLst>
          </p:cNvPr>
          <p:cNvSpPr/>
          <p:nvPr/>
        </p:nvSpPr>
        <p:spPr>
          <a:xfrm>
            <a:off x="5249092" y="3908425"/>
            <a:ext cx="1611086" cy="609600"/>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fr-FR"/>
          </a:p>
        </p:txBody>
      </p:sp>
      <p:sp>
        <p:nvSpPr>
          <p:cNvPr id="9" name="Text Placeholder 5">
            <a:extLst>
              <a:ext uri="{FF2B5EF4-FFF2-40B4-BE49-F238E27FC236}">
                <a16:creationId xmlns:a16="http://schemas.microsoft.com/office/drawing/2014/main" id="{32C824DA-1044-4A81-BCF5-240A8D1AEEE4}"/>
              </a:ext>
            </a:extLst>
          </p:cNvPr>
          <p:cNvSpPr>
            <a:spLocks noGrp="1"/>
          </p:cNvSpPr>
          <p:nvPr/>
        </p:nvSpPr>
        <p:spPr>
          <a:xfrm>
            <a:off x="1687743" y="3414847"/>
            <a:ext cx="1591036" cy="480131"/>
          </a:xfrm>
          <a:prstGeom prst="rect">
            <a:avLst/>
          </a:prstGeom>
        </p:spPr>
        <p:txBody>
          <a:bodyPr vert="horz" lIns="91440" tIns="45720" rIns="91440" bIns="45720" rtlCol="0">
            <a:spAutoFit/>
          </a:bodyPr>
          <a:lstStyle>
            <a:lvl1pPr marL="0" indent="0" algn="l" defTabSz="914400" rtl="0" eaLnBrk="1" latinLnBrk="0" hangingPunct="1">
              <a:lnSpc>
                <a:spcPct val="90000"/>
              </a:lnSpc>
              <a:spcBef>
                <a:spcPts val="1000"/>
              </a:spcBef>
              <a:buFontTx/>
              <a:buNone/>
              <a:defRPr sz="2800" kern="1200">
                <a:solidFill>
                  <a:schemeClr val="bg1">
                    <a:lumMod val="50000"/>
                  </a:schemeClr>
                </a:solidFill>
                <a:latin typeface="+mj-lt"/>
                <a:ea typeface="+mn-ea"/>
                <a:cs typeface="+mn-cs"/>
              </a:defRPr>
            </a:lvl1pPr>
            <a:lvl2pPr marL="685800" indent="-228600" algn="l" defTabSz="914400" rtl="0" eaLnBrk="1" latinLnBrk="0" hangingPunct="1">
              <a:lnSpc>
                <a:spcPct val="90000"/>
              </a:lnSpc>
              <a:spcBef>
                <a:spcPts val="500"/>
              </a:spcBef>
              <a:buSzPct val="80000"/>
              <a:buFont typeface="Courier New" charset="0"/>
              <a:buChar char="o"/>
              <a:defRPr sz="2000" kern="1200" cap="none" baseline="0">
                <a:solidFill>
                  <a:schemeClr val="tx1">
                    <a:lumMod val="50000"/>
                    <a:lumOff val="50000"/>
                  </a:schemeClr>
                </a:solidFill>
                <a:latin typeface="+mj-lt"/>
                <a:ea typeface="+mn-ea"/>
                <a:cs typeface="+mn-cs"/>
              </a:defRPr>
            </a:lvl2pPr>
            <a:lvl3pPr marL="1143000" indent="-228600" algn="l" defTabSz="914400" rtl="0" eaLnBrk="1" latinLnBrk="0" hangingPunct="1">
              <a:lnSpc>
                <a:spcPct val="90000"/>
              </a:lnSpc>
              <a:spcBef>
                <a:spcPts val="500"/>
              </a:spcBef>
              <a:buFont typeface="Arial"/>
              <a:buChar char="•"/>
              <a:defRPr lang="fr-FR" sz="2000" kern="1200" cap="none" baseline="0" smtClean="0">
                <a:solidFill>
                  <a:schemeClr val="tx1">
                    <a:lumMod val="50000"/>
                    <a:lumOff val="50000"/>
                  </a:schemeClr>
                </a:solidFill>
                <a:latin typeface="+mj-lt"/>
                <a:ea typeface="+mn-ea"/>
                <a:cs typeface="+mn-cs"/>
              </a:defRPr>
            </a:lvl3pPr>
            <a:lvl4pPr marL="1714500" indent="-342900" algn="l" defTabSz="914400" rtl="0" eaLnBrk="1" latinLnBrk="0" hangingPunct="1">
              <a:lnSpc>
                <a:spcPct val="90000"/>
              </a:lnSpc>
              <a:spcBef>
                <a:spcPts val="500"/>
              </a:spcBef>
              <a:buFont typeface="Wingdings" panose="05000000000000000000" pitchFamily="2" charset="2"/>
              <a:buChar char="ü"/>
              <a:defRPr lang="fr-FR" sz="2000" kern="1200" cap="none" baseline="0" dirty="0">
                <a:solidFill>
                  <a:schemeClr val="tx1">
                    <a:lumMod val="50000"/>
                    <a:lumOff val="50000"/>
                  </a:schemeClr>
                </a:solidFill>
                <a:latin typeface="+mj-lt"/>
                <a:ea typeface="+mn-ea"/>
                <a:cs typeface="+mn-cs"/>
              </a:defRPr>
            </a:lvl4pPr>
            <a:lvl5pPr marL="2057400" indent="-228600" algn="l" defTabSz="914400" rtl="0" eaLnBrk="1" latinLnBrk="0" hangingPunct="1">
              <a:lnSpc>
                <a:spcPct val="90000"/>
              </a:lnSpc>
              <a:spcBef>
                <a:spcPts val="500"/>
              </a:spcBef>
              <a:buFont typeface="Wingdings" charset="2"/>
              <a:buChar char="ü"/>
              <a:defRPr sz="1800" kern="1200">
                <a:solidFill>
                  <a:schemeClr val="bg1">
                    <a:lumMod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fr-FR">
                <a:solidFill>
                  <a:schemeClr val="accent2"/>
                </a:solidFill>
                <a:latin typeface="+mn-lt"/>
              </a:rPr>
              <a:t>Source</a:t>
            </a:r>
          </a:p>
        </p:txBody>
      </p:sp>
      <p:sp>
        <p:nvSpPr>
          <p:cNvPr id="10" name="Text Placeholder 5">
            <a:extLst>
              <a:ext uri="{FF2B5EF4-FFF2-40B4-BE49-F238E27FC236}">
                <a16:creationId xmlns:a16="http://schemas.microsoft.com/office/drawing/2014/main" id="{2AF62CC6-3C3E-4164-8228-1C2CB54A8AD3}"/>
              </a:ext>
            </a:extLst>
          </p:cNvPr>
          <p:cNvSpPr>
            <a:spLocks noGrp="1"/>
          </p:cNvSpPr>
          <p:nvPr/>
        </p:nvSpPr>
        <p:spPr>
          <a:xfrm>
            <a:off x="7446286" y="3414847"/>
            <a:ext cx="2989391" cy="480131"/>
          </a:xfrm>
          <a:prstGeom prst="rect">
            <a:avLst/>
          </a:prstGeom>
        </p:spPr>
        <p:txBody>
          <a:bodyPr vert="horz" lIns="91440" tIns="45720" rIns="91440" bIns="45720" rtlCol="0">
            <a:spAutoFit/>
          </a:bodyPr>
          <a:lstStyle>
            <a:lvl1pPr marL="0" indent="0" algn="l" defTabSz="914400" rtl="0" eaLnBrk="1" latinLnBrk="0" hangingPunct="1">
              <a:lnSpc>
                <a:spcPct val="90000"/>
              </a:lnSpc>
              <a:spcBef>
                <a:spcPts val="1000"/>
              </a:spcBef>
              <a:buFontTx/>
              <a:buNone/>
              <a:defRPr sz="2800" kern="1200">
                <a:solidFill>
                  <a:schemeClr val="bg1">
                    <a:lumMod val="50000"/>
                  </a:schemeClr>
                </a:solidFill>
                <a:latin typeface="+mj-lt"/>
                <a:ea typeface="+mn-ea"/>
                <a:cs typeface="+mn-cs"/>
              </a:defRPr>
            </a:lvl1pPr>
            <a:lvl2pPr marL="685800" indent="-228600" algn="l" defTabSz="914400" rtl="0" eaLnBrk="1" latinLnBrk="0" hangingPunct="1">
              <a:lnSpc>
                <a:spcPct val="90000"/>
              </a:lnSpc>
              <a:spcBef>
                <a:spcPts val="500"/>
              </a:spcBef>
              <a:buSzPct val="80000"/>
              <a:buFont typeface="Courier New" charset="0"/>
              <a:buChar char="o"/>
              <a:defRPr sz="2000" kern="1200" cap="none" baseline="0">
                <a:solidFill>
                  <a:schemeClr val="tx1">
                    <a:lumMod val="50000"/>
                    <a:lumOff val="50000"/>
                  </a:schemeClr>
                </a:solidFill>
                <a:latin typeface="+mj-lt"/>
                <a:ea typeface="+mn-ea"/>
                <a:cs typeface="+mn-cs"/>
              </a:defRPr>
            </a:lvl2pPr>
            <a:lvl3pPr marL="1143000" indent="-228600" algn="l" defTabSz="914400" rtl="0" eaLnBrk="1" latinLnBrk="0" hangingPunct="1">
              <a:lnSpc>
                <a:spcPct val="90000"/>
              </a:lnSpc>
              <a:spcBef>
                <a:spcPts val="500"/>
              </a:spcBef>
              <a:buFont typeface="Arial"/>
              <a:buChar char="•"/>
              <a:defRPr lang="fr-FR" sz="2000" kern="1200" cap="none" baseline="0" smtClean="0">
                <a:solidFill>
                  <a:schemeClr val="tx1">
                    <a:lumMod val="50000"/>
                    <a:lumOff val="50000"/>
                  </a:schemeClr>
                </a:solidFill>
                <a:latin typeface="+mj-lt"/>
                <a:ea typeface="+mn-ea"/>
                <a:cs typeface="+mn-cs"/>
              </a:defRPr>
            </a:lvl3pPr>
            <a:lvl4pPr marL="1714500" indent="-342900" algn="l" defTabSz="914400" rtl="0" eaLnBrk="1" latinLnBrk="0" hangingPunct="1">
              <a:lnSpc>
                <a:spcPct val="90000"/>
              </a:lnSpc>
              <a:spcBef>
                <a:spcPts val="500"/>
              </a:spcBef>
              <a:buFont typeface="Wingdings" panose="05000000000000000000" pitchFamily="2" charset="2"/>
              <a:buChar char="ü"/>
              <a:defRPr lang="fr-FR" sz="2000" kern="1200" cap="none" baseline="0" dirty="0">
                <a:solidFill>
                  <a:schemeClr val="tx1">
                    <a:lumMod val="50000"/>
                    <a:lumOff val="50000"/>
                  </a:schemeClr>
                </a:solidFill>
                <a:latin typeface="+mj-lt"/>
                <a:ea typeface="+mn-ea"/>
                <a:cs typeface="+mn-cs"/>
              </a:defRPr>
            </a:lvl4pPr>
            <a:lvl5pPr marL="2057400" indent="-228600" algn="l" defTabSz="914400" rtl="0" eaLnBrk="1" latinLnBrk="0" hangingPunct="1">
              <a:lnSpc>
                <a:spcPct val="90000"/>
              </a:lnSpc>
              <a:spcBef>
                <a:spcPts val="500"/>
              </a:spcBef>
              <a:buFont typeface="Wingdings" charset="2"/>
              <a:buChar char="ü"/>
              <a:defRPr sz="1800" kern="1200">
                <a:solidFill>
                  <a:schemeClr val="bg1">
                    <a:lumMod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fr-FR">
                <a:solidFill>
                  <a:schemeClr val="accent5"/>
                </a:solidFill>
                <a:latin typeface="+mn-lt"/>
              </a:rPr>
              <a:t>DWH</a:t>
            </a:r>
          </a:p>
        </p:txBody>
      </p:sp>
      <p:sp>
        <p:nvSpPr>
          <p:cNvPr id="11" name="Right Arrow 13">
            <a:extLst>
              <a:ext uri="{FF2B5EF4-FFF2-40B4-BE49-F238E27FC236}">
                <a16:creationId xmlns:a16="http://schemas.microsoft.com/office/drawing/2014/main" id="{B10EB94B-F015-40E2-8DCC-059695C81A41}"/>
              </a:ext>
            </a:extLst>
          </p:cNvPr>
          <p:cNvSpPr/>
          <p:nvPr/>
        </p:nvSpPr>
        <p:spPr>
          <a:xfrm>
            <a:off x="5249092" y="5149396"/>
            <a:ext cx="1611086" cy="609600"/>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fr-FR"/>
          </a:p>
        </p:txBody>
      </p:sp>
      <p:sp>
        <p:nvSpPr>
          <p:cNvPr id="12" name="Text Placeholder 5">
            <a:extLst>
              <a:ext uri="{FF2B5EF4-FFF2-40B4-BE49-F238E27FC236}">
                <a16:creationId xmlns:a16="http://schemas.microsoft.com/office/drawing/2014/main" id="{04C74BAD-A16E-4911-A209-82CAE3D9BCDC}"/>
              </a:ext>
            </a:extLst>
          </p:cNvPr>
          <p:cNvSpPr>
            <a:spLocks noGrp="1"/>
          </p:cNvSpPr>
          <p:nvPr/>
        </p:nvSpPr>
        <p:spPr>
          <a:xfrm>
            <a:off x="3278779" y="3525646"/>
            <a:ext cx="1398354" cy="369332"/>
          </a:xfrm>
          <a:prstGeom prst="rect">
            <a:avLst/>
          </a:prstGeom>
        </p:spPr>
        <p:txBody>
          <a:bodyPr vert="horz" lIns="91440" tIns="45720" rIns="91440" bIns="45720" rtlCol="0">
            <a:spAutoFit/>
          </a:bodyPr>
          <a:lstStyle>
            <a:lvl1pPr marL="0" indent="0" algn="l" defTabSz="914400" rtl="0" eaLnBrk="1" latinLnBrk="0" hangingPunct="1">
              <a:lnSpc>
                <a:spcPct val="90000"/>
              </a:lnSpc>
              <a:spcBef>
                <a:spcPts val="1000"/>
              </a:spcBef>
              <a:buFontTx/>
              <a:buNone/>
              <a:defRPr sz="2800" kern="1200">
                <a:solidFill>
                  <a:schemeClr val="bg1">
                    <a:lumMod val="50000"/>
                  </a:schemeClr>
                </a:solidFill>
                <a:latin typeface="+mj-lt"/>
                <a:ea typeface="+mn-ea"/>
                <a:cs typeface="+mn-cs"/>
              </a:defRPr>
            </a:lvl1pPr>
            <a:lvl2pPr marL="685800" indent="-228600" algn="l" defTabSz="914400" rtl="0" eaLnBrk="1" latinLnBrk="0" hangingPunct="1">
              <a:lnSpc>
                <a:spcPct val="90000"/>
              </a:lnSpc>
              <a:spcBef>
                <a:spcPts val="500"/>
              </a:spcBef>
              <a:buSzPct val="80000"/>
              <a:buFont typeface="Courier New" charset="0"/>
              <a:buChar char="o"/>
              <a:defRPr sz="2000" kern="1200" cap="none" baseline="0">
                <a:solidFill>
                  <a:schemeClr val="tx1">
                    <a:lumMod val="50000"/>
                    <a:lumOff val="50000"/>
                  </a:schemeClr>
                </a:solidFill>
                <a:latin typeface="+mj-lt"/>
                <a:ea typeface="+mn-ea"/>
                <a:cs typeface="+mn-cs"/>
              </a:defRPr>
            </a:lvl2pPr>
            <a:lvl3pPr marL="1143000" indent="-228600" algn="l" defTabSz="914400" rtl="0" eaLnBrk="1" latinLnBrk="0" hangingPunct="1">
              <a:lnSpc>
                <a:spcPct val="90000"/>
              </a:lnSpc>
              <a:spcBef>
                <a:spcPts val="500"/>
              </a:spcBef>
              <a:buFont typeface="Arial"/>
              <a:buChar char="•"/>
              <a:defRPr lang="fr-FR" sz="2000" kern="1200" cap="none" baseline="0" smtClean="0">
                <a:solidFill>
                  <a:schemeClr val="tx1">
                    <a:lumMod val="50000"/>
                    <a:lumOff val="50000"/>
                  </a:schemeClr>
                </a:solidFill>
                <a:latin typeface="+mj-lt"/>
                <a:ea typeface="+mn-ea"/>
                <a:cs typeface="+mn-cs"/>
              </a:defRPr>
            </a:lvl3pPr>
            <a:lvl4pPr marL="1714500" indent="-342900" algn="l" defTabSz="914400" rtl="0" eaLnBrk="1" latinLnBrk="0" hangingPunct="1">
              <a:lnSpc>
                <a:spcPct val="90000"/>
              </a:lnSpc>
              <a:spcBef>
                <a:spcPts val="500"/>
              </a:spcBef>
              <a:buFont typeface="Wingdings" panose="05000000000000000000" pitchFamily="2" charset="2"/>
              <a:buChar char="ü"/>
              <a:defRPr lang="fr-FR" sz="2000" kern="1200" cap="none" baseline="0" dirty="0">
                <a:solidFill>
                  <a:schemeClr val="tx1">
                    <a:lumMod val="50000"/>
                    <a:lumOff val="50000"/>
                  </a:schemeClr>
                </a:solidFill>
                <a:latin typeface="+mj-lt"/>
                <a:ea typeface="+mn-ea"/>
                <a:cs typeface="+mn-cs"/>
              </a:defRPr>
            </a:lvl4pPr>
            <a:lvl5pPr marL="2057400" indent="-228600" algn="l" defTabSz="914400" rtl="0" eaLnBrk="1" latinLnBrk="0" hangingPunct="1">
              <a:lnSpc>
                <a:spcPct val="90000"/>
              </a:lnSpc>
              <a:spcBef>
                <a:spcPts val="500"/>
              </a:spcBef>
              <a:buFont typeface="Wingdings" charset="2"/>
              <a:buChar char="ü"/>
              <a:defRPr sz="1800" kern="1200">
                <a:solidFill>
                  <a:schemeClr val="bg1">
                    <a:lumMod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r"/>
            <a:r>
              <a:rPr lang="fr-FR" sz="2000">
                <a:solidFill>
                  <a:schemeClr val="accent2"/>
                </a:solidFill>
                <a:latin typeface="+mn-lt"/>
              </a:rPr>
              <a:t>2015</a:t>
            </a:r>
          </a:p>
        </p:txBody>
      </p:sp>
      <p:sp>
        <p:nvSpPr>
          <p:cNvPr id="13" name="Text Placeholder 5">
            <a:extLst>
              <a:ext uri="{FF2B5EF4-FFF2-40B4-BE49-F238E27FC236}">
                <a16:creationId xmlns:a16="http://schemas.microsoft.com/office/drawing/2014/main" id="{A1696F36-ED54-4824-800B-E708C13CA793}"/>
              </a:ext>
            </a:extLst>
          </p:cNvPr>
          <p:cNvSpPr>
            <a:spLocks noGrp="1"/>
          </p:cNvSpPr>
          <p:nvPr/>
        </p:nvSpPr>
        <p:spPr>
          <a:xfrm>
            <a:off x="3278779" y="4780064"/>
            <a:ext cx="1398354" cy="369332"/>
          </a:xfrm>
          <a:prstGeom prst="rect">
            <a:avLst/>
          </a:prstGeom>
        </p:spPr>
        <p:txBody>
          <a:bodyPr vert="horz" lIns="91440" tIns="45720" rIns="91440" bIns="45720" rtlCol="0">
            <a:spAutoFit/>
          </a:bodyPr>
          <a:lstStyle>
            <a:lvl1pPr marL="0" indent="0" algn="l" defTabSz="914400" rtl="0" eaLnBrk="1" latinLnBrk="0" hangingPunct="1">
              <a:lnSpc>
                <a:spcPct val="90000"/>
              </a:lnSpc>
              <a:spcBef>
                <a:spcPts val="1000"/>
              </a:spcBef>
              <a:buFontTx/>
              <a:buNone/>
              <a:defRPr sz="2800" kern="1200">
                <a:solidFill>
                  <a:schemeClr val="bg1">
                    <a:lumMod val="50000"/>
                  </a:schemeClr>
                </a:solidFill>
                <a:latin typeface="+mj-lt"/>
                <a:ea typeface="+mn-ea"/>
                <a:cs typeface="+mn-cs"/>
              </a:defRPr>
            </a:lvl1pPr>
            <a:lvl2pPr marL="685800" indent="-228600" algn="l" defTabSz="914400" rtl="0" eaLnBrk="1" latinLnBrk="0" hangingPunct="1">
              <a:lnSpc>
                <a:spcPct val="90000"/>
              </a:lnSpc>
              <a:spcBef>
                <a:spcPts val="500"/>
              </a:spcBef>
              <a:buSzPct val="80000"/>
              <a:buFont typeface="Courier New" charset="0"/>
              <a:buChar char="o"/>
              <a:defRPr sz="2000" kern="1200" cap="none" baseline="0">
                <a:solidFill>
                  <a:schemeClr val="tx1">
                    <a:lumMod val="50000"/>
                    <a:lumOff val="50000"/>
                  </a:schemeClr>
                </a:solidFill>
                <a:latin typeface="+mj-lt"/>
                <a:ea typeface="+mn-ea"/>
                <a:cs typeface="+mn-cs"/>
              </a:defRPr>
            </a:lvl2pPr>
            <a:lvl3pPr marL="1143000" indent="-228600" algn="l" defTabSz="914400" rtl="0" eaLnBrk="1" latinLnBrk="0" hangingPunct="1">
              <a:lnSpc>
                <a:spcPct val="90000"/>
              </a:lnSpc>
              <a:spcBef>
                <a:spcPts val="500"/>
              </a:spcBef>
              <a:buFont typeface="Arial"/>
              <a:buChar char="•"/>
              <a:defRPr lang="fr-FR" sz="2000" kern="1200" cap="none" baseline="0" smtClean="0">
                <a:solidFill>
                  <a:schemeClr val="tx1">
                    <a:lumMod val="50000"/>
                    <a:lumOff val="50000"/>
                  </a:schemeClr>
                </a:solidFill>
                <a:latin typeface="+mj-lt"/>
                <a:ea typeface="+mn-ea"/>
                <a:cs typeface="+mn-cs"/>
              </a:defRPr>
            </a:lvl3pPr>
            <a:lvl4pPr marL="1714500" indent="-342900" algn="l" defTabSz="914400" rtl="0" eaLnBrk="1" latinLnBrk="0" hangingPunct="1">
              <a:lnSpc>
                <a:spcPct val="90000"/>
              </a:lnSpc>
              <a:spcBef>
                <a:spcPts val="500"/>
              </a:spcBef>
              <a:buFont typeface="Wingdings" panose="05000000000000000000" pitchFamily="2" charset="2"/>
              <a:buChar char="ü"/>
              <a:defRPr lang="fr-FR" sz="2000" kern="1200" cap="none" baseline="0" dirty="0">
                <a:solidFill>
                  <a:schemeClr val="tx1">
                    <a:lumMod val="50000"/>
                    <a:lumOff val="50000"/>
                  </a:schemeClr>
                </a:solidFill>
                <a:latin typeface="+mj-lt"/>
                <a:ea typeface="+mn-ea"/>
                <a:cs typeface="+mn-cs"/>
              </a:defRPr>
            </a:lvl4pPr>
            <a:lvl5pPr marL="2057400" indent="-228600" algn="l" defTabSz="914400" rtl="0" eaLnBrk="1" latinLnBrk="0" hangingPunct="1">
              <a:lnSpc>
                <a:spcPct val="90000"/>
              </a:lnSpc>
              <a:spcBef>
                <a:spcPts val="500"/>
              </a:spcBef>
              <a:buFont typeface="Wingdings" charset="2"/>
              <a:buChar char="ü"/>
              <a:defRPr sz="1800" kern="1200">
                <a:solidFill>
                  <a:schemeClr val="bg1">
                    <a:lumMod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r"/>
            <a:r>
              <a:rPr lang="fr-FR" sz="2000">
                <a:solidFill>
                  <a:schemeClr val="accent2"/>
                </a:solidFill>
                <a:latin typeface="+mn-lt"/>
              </a:rPr>
              <a:t>2017</a:t>
            </a:r>
          </a:p>
        </p:txBody>
      </p:sp>
    </p:spTree>
    <p:extLst>
      <p:ext uri="{BB962C8B-B14F-4D97-AF65-F5344CB8AC3E}">
        <p14:creationId xmlns:p14="http://schemas.microsoft.com/office/powerpoint/2010/main" val="315912567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032D53F-6EE8-4EF9-A8BC-204C0528F6F5}"/>
              </a:ext>
            </a:extLst>
          </p:cNvPr>
          <p:cNvSpPr>
            <a:spLocks noGrp="1"/>
          </p:cNvSpPr>
          <p:nvPr>
            <p:ph type="body" sz="quarter" idx="10"/>
          </p:nvPr>
        </p:nvSpPr>
        <p:spPr/>
        <p:txBody>
          <a:bodyPr/>
          <a:lstStyle/>
          <a:p>
            <a:r>
              <a:rPr lang="fr-FR" dirty="0"/>
              <a:t>5. Dessiner une dimension</a:t>
            </a:r>
          </a:p>
        </p:txBody>
      </p:sp>
      <p:sp>
        <p:nvSpPr>
          <p:cNvPr id="3" name="Text Placeholder 2">
            <a:extLst>
              <a:ext uri="{FF2B5EF4-FFF2-40B4-BE49-F238E27FC236}">
                <a16:creationId xmlns:a16="http://schemas.microsoft.com/office/drawing/2014/main" id="{B9A48BAD-7D49-45E1-94DA-ED44CACF61EE}"/>
              </a:ext>
            </a:extLst>
          </p:cNvPr>
          <p:cNvSpPr>
            <a:spLocks noGrp="1"/>
          </p:cNvSpPr>
          <p:nvPr>
            <p:ph type="body" sz="quarter" idx="12"/>
          </p:nvPr>
        </p:nvSpPr>
        <p:spPr>
          <a:xfrm>
            <a:off x="1308099" y="1412875"/>
            <a:ext cx="9001761" cy="4824413"/>
          </a:xfrm>
        </p:spPr>
        <p:txBody>
          <a:bodyPr/>
          <a:lstStyle/>
          <a:p>
            <a:r>
              <a:rPr lang="fr-FR" dirty="0"/>
              <a:t>SCD = </a:t>
            </a:r>
            <a:r>
              <a:rPr lang="fr-FR" dirty="0" err="1"/>
              <a:t>Slowly</a:t>
            </a:r>
            <a:r>
              <a:rPr lang="fr-FR" dirty="0"/>
              <a:t> </a:t>
            </a:r>
            <a:r>
              <a:rPr lang="fr-FR" dirty="0" err="1"/>
              <a:t>Changing</a:t>
            </a:r>
            <a:r>
              <a:rPr lang="fr-FR" dirty="0"/>
              <a:t> Dimension</a:t>
            </a:r>
          </a:p>
          <a:p>
            <a:r>
              <a:rPr lang="fr-FR" dirty="0"/>
              <a:t>Type 0 : Pas d’historisation. Un changement de la valeur correspond à une erreur dans les données sources, qui doit être remontée.</a:t>
            </a:r>
          </a:p>
        </p:txBody>
      </p:sp>
      <p:sp>
        <p:nvSpPr>
          <p:cNvPr id="4" name="Text Placeholder 3">
            <a:extLst>
              <a:ext uri="{FF2B5EF4-FFF2-40B4-BE49-F238E27FC236}">
                <a16:creationId xmlns:a16="http://schemas.microsoft.com/office/drawing/2014/main" id="{00CE4EB5-4D4C-48E0-987A-E492A5CBF143}"/>
              </a:ext>
            </a:extLst>
          </p:cNvPr>
          <p:cNvSpPr>
            <a:spLocks noGrp="1"/>
          </p:cNvSpPr>
          <p:nvPr>
            <p:ph type="body" sz="quarter" idx="11"/>
          </p:nvPr>
        </p:nvSpPr>
        <p:spPr/>
        <p:txBody>
          <a:bodyPr/>
          <a:lstStyle/>
          <a:p>
            <a:r>
              <a:rPr lang="fr-FR" dirty="0"/>
              <a:t>Historisation :</a:t>
            </a:r>
          </a:p>
          <a:p>
            <a:r>
              <a:rPr lang="fr-FR" dirty="0"/>
              <a:t>SCD Type 0</a:t>
            </a:r>
          </a:p>
        </p:txBody>
      </p:sp>
      <p:graphicFrame>
        <p:nvGraphicFramePr>
          <p:cNvPr id="26" name="Table 25">
            <a:extLst>
              <a:ext uri="{FF2B5EF4-FFF2-40B4-BE49-F238E27FC236}">
                <a16:creationId xmlns:a16="http://schemas.microsoft.com/office/drawing/2014/main" id="{7AF123F5-9E58-4918-9264-9708B703F6C8}"/>
              </a:ext>
            </a:extLst>
          </p:cNvPr>
          <p:cNvGraphicFramePr>
            <a:graphicFrameLocks noGrp="1"/>
          </p:cNvGraphicFramePr>
          <p:nvPr>
            <p:extLst>
              <p:ext uri="{D42A27DB-BD31-4B8C-83A1-F6EECF244321}">
                <p14:modId xmlns:p14="http://schemas.microsoft.com/office/powerpoint/2010/main" val="3734203205"/>
              </p:ext>
            </p:extLst>
          </p:nvPr>
        </p:nvGraphicFramePr>
        <p:xfrm>
          <a:off x="1215613" y="4683663"/>
          <a:ext cx="3633345" cy="822960"/>
        </p:xfrm>
        <a:graphic>
          <a:graphicData uri="http://schemas.openxmlformats.org/drawingml/2006/table">
            <a:tbl>
              <a:tblPr firstRow="1" bandRow="1">
                <a:tableStyleId>{21E4AEA4-8DFA-4A89-87EB-49C32662AFE0}</a:tableStyleId>
              </a:tblPr>
              <a:tblGrid>
                <a:gridCol w="830517">
                  <a:extLst>
                    <a:ext uri="{9D8B030D-6E8A-4147-A177-3AD203B41FA5}">
                      <a16:colId xmlns:a16="http://schemas.microsoft.com/office/drawing/2014/main" val="365674723"/>
                    </a:ext>
                  </a:extLst>
                </a:gridCol>
                <a:gridCol w="775018">
                  <a:extLst>
                    <a:ext uri="{9D8B030D-6E8A-4147-A177-3AD203B41FA5}">
                      <a16:colId xmlns:a16="http://schemas.microsoft.com/office/drawing/2014/main" val="3259451251"/>
                    </a:ext>
                  </a:extLst>
                </a:gridCol>
                <a:gridCol w="954640">
                  <a:extLst>
                    <a:ext uri="{9D8B030D-6E8A-4147-A177-3AD203B41FA5}">
                      <a16:colId xmlns:a16="http://schemas.microsoft.com/office/drawing/2014/main" val="3218817695"/>
                    </a:ext>
                  </a:extLst>
                </a:gridCol>
                <a:gridCol w="1073170">
                  <a:extLst>
                    <a:ext uri="{9D8B030D-6E8A-4147-A177-3AD203B41FA5}">
                      <a16:colId xmlns:a16="http://schemas.microsoft.com/office/drawing/2014/main" val="3278603317"/>
                    </a:ext>
                  </a:extLst>
                </a:gridCol>
              </a:tblGrid>
              <a:tr h="300916">
                <a:tc>
                  <a:txBody>
                    <a:bodyPr/>
                    <a:lstStyle/>
                    <a:p>
                      <a:r>
                        <a:rPr lang="fr-FR" sz="1400"/>
                        <a:t>ID client</a:t>
                      </a:r>
                    </a:p>
                  </a:txBody>
                  <a:tcPr/>
                </a:tc>
                <a:tc>
                  <a:txBody>
                    <a:bodyPr/>
                    <a:lstStyle/>
                    <a:p>
                      <a:r>
                        <a:rPr lang="fr-FR" sz="1400"/>
                        <a:t>Nom</a:t>
                      </a:r>
                    </a:p>
                  </a:txBody>
                  <a:tcPr/>
                </a:tc>
                <a:tc>
                  <a:txBody>
                    <a:bodyPr/>
                    <a:lstStyle/>
                    <a:p>
                      <a:r>
                        <a:rPr lang="fr-FR" sz="1400" err="1"/>
                        <a:t>Prenom</a:t>
                      </a:r>
                      <a:endParaRPr lang="fr-FR" sz="1400"/>
                    </a:p>
                  </a:txBody>
                  <a:tcPr/>
                </a:tc>
                <a:tc>
                  <a:txBody>
                    <a:bodyPr/>
                    <a:lstStyle/>
                    <a:p>
                      <a:r>
                        <a:rPr lang="fr-FR" sz="1400"/>
                        <a:t>Score original</a:t>
                      </a:r>
                    </a:p>
                  </a:txBody>
                  <a:tcPr/>
                </a:tc>
                <a:extLst>
                  <a:ext uri="{0D108BD9-81ED-4DB2-BD59-A6C34878D82A}">
                    <a16:rowId xmlns:a16="http://schemas.microsoft.com/office/drawing/2014/main" val="3937889143"/>
                  </a:ext>
                </a:extLst>
              </a:tr>
              <a:tr h="300916">
                <a:tc>
                  <a:txBody>
                    <a:bodyPr/>
                    <a:lstStyle/>
                    <a:p>
                      <a:r>
                        <a:rPr lang="fr-FR" sz="1400"/>
                        <a:t>48</a:t>
                      </a:r>
                    </a:p>
                  </a:txBody>
                  <a:tcPr/>
                </a:tc>
                <a:tc>
                  <a:txBody>
                    <a:bodyPr/>
                    <a:lstStyle/>
                    <a:p>
                      <a:r>
                        <a:rPr lang="fr-FR" sz="1400"/>
                        <a:t>Leblanc</a:t>
                      </a:r>
                    </a:p>
                  </a:txBody>
                  <a:tcPr/>
                </a:tc>
                <a:tc>
                  <a:txBody>
                    <a:bodyPr/>
                    <a:lstStyle/>
                    <a:p>
                      <a:r>
                        <a:rPr lang="fr-FR" sz="1400"/>
                        <a:t>Jeanne</a:t>
                      </a:r>
                    </a:p>
                  </a:txBody>
                  <a:tcPr/>
                </a:tc>
                <a:tc>
                  <a:txBody>
                    <a:bodyPr/>
                    <a:lstStyle/>
                    <a:p>
                      <a:r>
                        <a:rPr lang="fr-FR" sz="1400" b="1" dirty="0"/>
                        <a:t>Faible</a:t>
                      </a:r>
                    </a:p>
                  </a:txBody>
                  <a:tcPr/>
                </a:tc>
                <a:extLst>
                  <a:ext uri="{0D108BD9-81ED-4DB2-BD59-A6C34878D82A}">
                    <a16:rowId xmlns:a16="http://schemas.microsoft.com/office/drawing/2014/main" val="1578028305"/>
                  </a:ext>
                </a:extLst>
              </a:tr>
            </a:tbl>
          </a:graphicData>
        </a:graphic>
      </p:graphicFrame>
      <p:sp>
        <p:nvSpPr>
          <p:cNvPr id="27" name="Right Arrow 14">
            <a:extLst>
              <a:ext uri="{FF2B5EF4-FFF2-40B4-BE49-F238E27FC236}">
                <a16:creationId xmlns:a16="http://schemas.microsoft.com/office/drawing/2014/main" id="{7E5935B6-EC45-487C-B6AC-BE613B98760C}"/>
              </a:ext>
            </a:extLst>
          </p:cNvPr>
          <p:cNvSpPr/>
          <p:nvPr/>
        </p:nvSpPr>
        <p:spPr>
          <a:xfrm>
            <a:off x="5137279" y="3442692"/>
            <a:ext cx="1611086" cy="609600"/>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8" name="Text Placeholder 5">
            <a:extLst>
              <a:ext uri="{FF2B5EF4-FFF2-40B4-BE49-F238E27FC236}">
                <a16:creationId xmlns:a16="http://schemas.microsoft.com/office/drawing/2014/main" id="{9E0603C1-D14F-4068-9EBF-58E6C9934A4A}"/>
              </a:ext>
            </a:extLst>
          </p:cNvPr>
          <p:cNvSpPr txBox="1">
            <a:spLocks/>
          </p:cNvSpPr>
          <p:nvPr/>
        </p:nvSpPr>
        <p:spPr>
          <a:xfrm>
            <a:off x="1215613" y="2949114"/>
            <a:ext cx="1591036" cy="480131"/>
          </a:xfrm>
          <a:prstGeom prst="rect">
            <a:avLst/>
          </a:prstGeom>
        </p:spPr>
        <p:txBody>
          <a:bodyPr anchor="ctr"/>
          <a:lstStyle>
            <a:lvl1pPr marL="0" indent="0" algn="l" defTabSz="914400" rtl="0" eaLnBrk="1" latinLnBrk="0" hangingPunct="1">
              <a:lnSpc>
                <a:spcPct val="90000"/>
              </a:lnSpc>
              <a:spcBef>
                <a:spcPts val="1000"/>
              </a:spcBef>
              <a:buFont typeface="Arial" panose="020B0604020202020204" pitchFamily="34" charset="0"/>
              <a:buNone/>
              <a:defRPr sz="2800" kern="1200" spc="300">
                <a:solidFill>
                  <a:schemeClr val="bg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a:solidFill>
                  <a:schemeClr val="accent2"/>
                </a:solidFill>
                <a:latin typeface="+mn-lt"/>
              </a:rPr>
              <a:t>Source</a:t>
            </a:r>
          </a:p>
        </p:txBody>
      </p:sp>
      <p:sp>
        <p:nvSpPr>
          <p:cNvPr id="29" name="Text Placeholder 5">
            <a:extLst>
              <a:ext uri="{FF2B5EF4-FFF2-40B4-BE49-F238E27FC236}">
                <a16:creationId xmlns:a16="http://schemas.microsoft.com/office/drawing/2014/main" id="{948E62BB-A797-494C-AE85-0DE5AA84CF0E}"/>
              </a:ext>
            </a:extLst>
          </p:cNvPr>
          <p:cNvSpPr txBox="1">
            <a:spLocks/>
          </p:cNvSpPr>
          <p:nvPr/>
        </p:nvSpPr>
        <p:spPr>
          <a:xfrm>
            <a:off x="7119420" y="2949114"/>
            <a:ext cx="2906657" cy="480131"/>
          </a:xfrm>
          <a:prstGeom prst="rect">
            <a:avLst/>
          </a:prstGeom>
        </p:spPr>
        <p:txBody>
          <a:bodyPr anchor="ctr"/>
          <a:lstStyle>
            <a:lvl1pPr marL="0" indent="0" algn="l" defTabSz="914400" rtl="0" eaLnBrk="1" latinLnBrk="0" hangingPunct="1">
              <a:lnSpc>
                <a:spcPct val="90000"/>
              </a:lnSpc>
              <a:spcBef>
                <a:spcPts val="1000"/>
              </a:spcBef>
              <a:buFont typeface="Arial" panose="020B0604020202020204" pitchFamily="34" charset="0"/>
              <a:buNone/>
              <a:defRPr sz="2800" kern="1200" spc="300">
                <a:solidFill>
                  <a:schemeClr val="bg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a:solidFill>
                  <a:schemeClr val="accent5"/>
                </a:solidFill>
                <a:latin typeface="+mn-lt"/>
              </a:rPr>
              <a:t>DWH</a:t>
            </a:r>
          </a:p>
        </p:txBody>
      </p:sp>
      <p:sp>
        <p:nvSpPr>
          <p:cNvPr id="30" name="Right Arrow 17">
            <a:extLst>
              <a:ext uri="{FF2B5EF4-FFF2-40B4-BE49-F238E27FC236}">
                <a16:creationId xmlns:a16="http://schemas.microsoft.com/office/drawing/2014/main" id="{0F4ADB36-4AC0-46B3-A2D4-9E1CD99C9FAD}"/>
              </a:ext>
            </a:extLst>
          </p:cNvPr>
          <p:cNvSpPr/>
          <p:nvPr/>
        </p:nvSpPr>
        <p:spPr>
          <a:xfrm>
            <a:off x="5137279" y="4683663"/>
            <a:ext cx="1611086" cy="609600"/>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1" name="Text Placeholder 5">
            <a:extLst>
              <a:ext uri="{FF2B5EF4-FFF2-40B4-BE49-F238E27FC236}">
                <a16:creationId xmlns:a16="http://schemas.microsoft.com/office/drawing/2014/main" id="{37D33954-AE9F-4818-BF61-C0F7EEBE32D9}"/>
              </a:ext>
            </a:extLst>
          </p:cNvPr>
          <p:cNvSpPr txBox="1">
            <a:spLocks/>
          </p:cNvSpPr>
          <p:nvPr/>
        </p:nvSpPr>
        <p:spPr>
          <a:xfrm>
            <a:off x="7036687" y="4568348"/>
            <a:ext cx="2989390" cy="840230"/>
          </a:xfrm>
          <a:prstGeom prst="rect">
            <a:avLst/>
          </a:prstGeom>
        </p:spPr>
        <p:txBody>
          <a:bodyPr anchor="ctr"/>
          <a:lstStyle>
            <a:lvl1pPr marL="0" indent="0" algn="l" defTabSz="914400" rtl="0" eaLnBrk="1" latinLnBrk="0" hangingPunct="1">
              <a:lnSpc>
                <a:spcPct val="90000"/>
              </a:lnSpc>
              <a:spcBef>
                <a:spcPts val="1000"/>
              </a:spcBef>
              <a:buFont typeface="Arial" panose="020B0604020202020204" pitchFamily="34" charset="0"/>
              <a:buNone/>
              <a:defRPr sz="2800" kern="1200" spc="300">
                <a:solidFill>
                  <a:schemeClr val="bg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fr-FR" sz="5400">
                <a:solidFill>
                  <a:schemeClr val="accent5"/>
                </a:solidFill>
                <a:latin typeface="+mn-lt"/>
              </a:rPr>
              <a:t>Erreur !</a:t>
            </a:r>
          </a:p>
        </p:txBody>
      </p:sp>
      <p:sp>
        <p:nvSpPr>
          <p:cNvPr id="32" name="Text Placeholder 5">
            <a:extLst>
              <a:ext uri="{FF2B5EF4-FFF2-40B4-BE49-F238E27FC236}">
                <a16:creationId xmlns:a16="http://schemas.microsoft.com/office/drawing/2014/main" id="{35212B0E-518A-421D-888A-F1B3BA8A4CE3}"/>
              </a:ext>
            </a:extLst>
          </p:cNvPr>
          <p:cNvSpPr txBox="1">
            <a:spLocks/>
          </p:cNvSpPr>
          <p:nvPr/>
        </p:nvSpPr>
        <p:spPr>
          <a:xfrm>
            <a:off x="2806648" y="3059913"/>
            <a:ext cx="2042309" cy="369332"/>
          </a:xfrm>
          <a:prstGeom prst="rect">
            <a:avLst/>
          </a:prstGeom>
        </p:spPr>
        <p:txBody>
          <a:bodyPr anchor="ctr"/>
          <a:lstStyle>
            <a:lvl1pPr marL="0" indent="0" algn="l" defTabSz="914400" rtl="0" eaLnBrk="1" latinLnBrk="0" hangingPunct="1">
              <a:lnSpc>
                <a:spcPct val="90000"/>
              </a:lnSpc>
              <a:spcBef>
                <a:spcPts val="1000"/>
              </a:spcBef>
              <a:buFont typeface="Arial" panose="020B0604020202020204" pitchFamily="34" charset="0"/>
              <a:buNone/>
              <a:defRPr sz="2800" kern="1200" spc="300">
                <a:solidFill>
                  <a:schemeClr val="bg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r>
              <a:rPr lang="fr-FR" sz="2000">
                <a:solidFill>
                  <a:schemeClr val="accent2"/>
                </a:solidFill>
                <a:latin typeface="+mn-lt"/>
              </a:rPr>
              <a:t>2015</a:t>
            </a:r>
          </a:p>
        </p:txBody>
      </p:sp>
      <p:sp>
        <p:nvSpPr>
          <p:cNvPr id="33" name="Text Placeholder 5">
            <a:extLst>
              <a:ext uri="{FF2B5EF4-FFF2-40B4-BE49-F238E27FC236}">
                <a16:creationId xmlns:a16="http://schemas.microsoft.com/office/drawing/2014/main" id="{AAB203E5-44BB-4D5C-A8B1-C8CECAA735CF}"/>
              </a:ext>
            </a:extLst>
          </p:cNvPr>
          <p:cNvSpPr txBox="1">
            <a:spLocks/>
          </p:cNvSpPr>
          <p:nvPr/>
        </p:nvSpPr>
        <p:spPr>
          <a:xfrm>
            <a:off x="2806648" y="4314331"/>
            <a:ext cx="2042309" cy="369332"/>
          </a:xfrm>
          <a:prstGeom prst="rect">
            <a:avLst/>
          </a:prstGeom>
        </p:spPr>
        <p:txBody>
          <a:bodyPr anchor="ctr"/>
          <a:lstStyle>
            <a:lvl1pPr marL="0" indent="0" algn="l" defTabSz="914400" rtl="0" eaLnBrk="1" latinLnBrk="0" hangingPunct="1">
              <a:lnSpc>
                <a:spcPct val="90000"/>
              </a:lnSpc>
              <a:spcBef>
                <a:spcPts val="1000"/>
              </a:spcBef>
              <a:buFont typeface="Arial" panose="020B0604020202020204" pitchFamily="34" charset="0"/>
              <a:buNone/>
              <a:defRPr sz="2800" kern="1200" spc="300">
                <a:solidFill>
                  <a:schemeClr val="bg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r>
              <a:rPr lang="fr-FR" sz="2000">
                <a:solidFill>
                  <a:schemeClr val="accent2"/>
                </a:solidFill>
                <a:latin typeface="+mn-lt"/>
              </a:rPr>
              <a:t>2017</a:t>
            </a:r>
          </a:p>
        </p:txBody>
      </p:sp>
      <p:graphicFrame>
        <p:nvGraphicFramePr>
          <p:cNvPr id="34" name="Table 33">
            <a:extLst>
              <a:ext uri="{FF2B5EF4-FFF2-40B4-BE49-F238E27FC236}">
                <a16:creationId xmlns:a16="http://schemas.microsoft.com/office/drawing/2014/main" id="{F89CBBF3-21C5-4B99-BACA-A280C51FDB97}"/>
              </a:ext>
            </a:extLst>
          </p:cNvPr>
          <p:cNvGraphicFramePr>
            <a:graphicFrameLocks noGrp="1"/>
          </p:cNvGraphicFramePr>
          <p:nvPr>
            <p:extLst>
              <p:ext uri="{D42A27DB-BD31-4B8C-83A1-F6EECF244321}">
                <p14:modId xmlns:p14="http://schemas.microsoft.com/office/powerpoint/2010/main" val="1134336925"/>
              </p:ext>
            </p:extLst>
          </p:nvPr>
        </p:nvGraphicFramePr>
        <p:xfrm>
          <a:off x="1215613" y="3429000"/>
          <a:ext cx="3633345" cy="822960"/>
        </p:xfrm>
        <a:graphic>
          <a:graphicData uri="http://schemas.openxmlformats.org/drawingml/2006/table">
            <a:tbl>
              <a:tblPr firstRow="1" bandRow="1">
                <a:tableStyleId>{21E4AEA4-8DFA-4A89-87EB-49C32662AFE0}</a:tableStyleId>
              </a:tblPr>
              <a:tblGrid>
                <a:gridCol w="830517">
                  <a:extLst>
                    <a:ext uri="{9D8B030D-6E8A-4147-A177-3AD203B41FA5}">
                      <a16:colId xmlns:a16="http://schemas.microsoft.com/office/drawing/2014/main" val="365674723"/>
                    </a:ext>
                  </a:extLst>
                </a:gridCol>
                <a:gridCol w="775018">
                  <a:extLst>
                    <a:ext uri="{9D8B030D-6E8A-4147-A177-3AD203B41FA5}">
                      <a16:colId xmlns:a16="http://schemas.microsoft.com/office/drawing/2014/main" val="3259451251"/>
                    </a:ext>
                  </a:extLst>
                </a:gridCol>
                <a:gridCol w="929758">
                  <a:extLst>
                    <a:ext uri="{9D8B030D-6E8A-4147-A177-3AD203B41FA5}">
                      <a16:colId xmlns:a16="http://schemas.microsoft.com/office/drawing/2014/main" val="3218817695"/>
                    </a:ext>
                  </a:extLst>
                </a:gridCol>
                <a:gridCol w="1098052">
                  <a:extLst>
                    <a:ext uri="{9D8B030D-6E8A-4147-A177-3AD203B41FA5}">
                      <a16:colId xmlns:a16="http://schemas.microsoft.com/office/drawing/2014/main" val="3278603317"/>
                    </a:ext>
                  </a:extLst>
                </a:gridCol>
              </a:tblGrid>
              <a:tr h="300916">
                <a:tc>
                  <a:txBody>
                    <a:bodyPr/>
                    <a:lstStyle/>
                    <a:p>
                      <a:r>
                        <a:rPr lang="fr-FR" sz="1400"/>
                        <a:t>ID client</a:t>
                      </a:r>
                    </a:p>
                  </a:txBody>
                  <a:tcPr/>
                </a:tc>
                <a:tc>
                  <a:txBody>
                    <a:bodyPr/>
                    <a:lstStyle/>
                    <a:p>
                      <a:r>
                        <a:rPr lang="fr-FR" sz="1400"/>
                        <a:t>Nom</a:t>
                      </a:r>
                    </a:p>
                  </a:txBody>
                  <a:tcPr/>
                </a:tc>
                <a:tc>
                  <a:txBody>
                    <a:bodyPr/>
                    <a:lstStyle/>
                    <a:p>
                      <a:r>
                        <a:rPr lang="fr-FR" sz="1400" err="1"/>
                        <a:t>Prenom</a:t>
                      </a:r>
                      <a:endParaRPr lang="fr-FR" sz="1400"/>
                    </a:p>
                  </a:txBody>
                  <a:tcPr/>
                </a:tc>
                <a:tc>
                  <a:txBody>
                    <a:bodyPr/>
                    <a:lstStyle/>
                    <a:p>
                      <a:r>
                        <a:rPr lang="fr-FR" sz="1400"/>
                        <a:t>Score original</a:t>
                      </a:r>
                    </a:p>
                  </a:txBody>
                  <a:tcPr/>
                </a:tc>
                <a:extLst>
                  <a:ext uri="{0D108BD9-81ED-4DB2-BD59-A6C34878D82A}">
                    <a16:rowId xmlns:a16="http://schemas.microsoft.com/office/drawing/2014/main" val="3937889143"/>
                  </a:ext>
                </a:extLst>
              </a:tr>
              <a:tr h="300916">
                <a:tc>
                  <a:txBody>
                    <a:bodyPr/>
                    <a:lstStyle/>
                    <a:p>
                      <a:r>
                        <a:rPr lang="fr-FR" sz="1400"/>
                        <a:t>48</a:t>
                      </a:r>
                    </a:p>
                  </a:txBody>
                  <a:tcPr/>
                </a:tc>
                <a:tc>
                  <a:txBody>
                    <a:bodyPr/>
                    <a:lstStyle/>
                    <a:p>
                      <a:r>
                        <a:rPr lang="fr-FR" sz="1400"/>
                        <a:t>Leblanc</a:t>
                      </a:r>
                    </a:p>
                  </a:txBody>
                  <a:tcPr/>
                </a:tc>
                <a:tc>
                  <a:txBody>
                    <a:bodyPr/>
                    <a:lstStyle/>
                    <a:p>
                      <a:r>
                        <a:rPr lang="fr-FR" sz="1400"/>
                        <a:t>Jeanne</a:t>
                      </a:r>
                    </a:p>
                  </a:txBody>
                  <a:tcPr/>
                </a:tc>
                <a:tc>
                  <a:txBody>
                    <a:bodyPr/>
                    <a:lstStyle/>
                    <a:p>
                      <a:r>
                        <a:rPr lang="fr-FR" sz="1400" b="0" dirty="0"/>
                        <a:t>Fort</a:t>
                      </a:r>
                    </a:p>
                  </a:txBody>
                  <a:tcPr/>
                </a:tc>
                <a:extLst>
                  <a:ext uri="{0D108BD9-81ED-4DB2-BD59-A6C34878D82A}">
                    <a16:rowId xmlns:a16="http://schemas.microsoft.com/office/drawing/2014/main" val="1578028305"/>
                  </a:ext>
                </a:extLst>
              </a:tr>
            </a:tbl>
          </a:graphicData>
        </a:graphic>
      </p:graphicFrame>
      <p:graphicFrame>
        <p:nvGraphicFramePr>
          <p:cNvPr id="35" name="Table 34">
            <a:extLst>
              <a:ext uri="{FF2B5EF4-FFF2-40B4-BE49-F238E27FC236}">
                <a16:creationId xmlns:a16="http://schemas.microsoft.com/office/drawing/2014/main" id="{667CD629-F688-46DD-B600-C2875A083AE9}"/>
              </a:ext>
            </a:extLst>
          </p:cNvPr>
          <p:cNvGraphicFramePr>
            <a:graphicFrameLocks noGrp="1"/>
          </p:cNvGraphicFramePr>
          <p:nvPr>
            <p:extLst>
              <p:ext uri="{D42A27DB-BD31-4B8C-83A1-F6EECF244321}">
                <p14:modId xmlns:p14="http://schemas.microsoft.com/office/powerpoint/2010/main" val="2679290569"/>
              </p:ext>
            </p:extLst>
          </p:nvPr>
        </p:nvGraphicFramePr>
        <p:xfrm>
          <a:off x="7119420" y="3429000"/>
          <a:ext cx="3633345" cy="822960"/>
        </p:xfrm>
        <a:graphic>
          <a:graphicData uri="http://schemas.openxmlformats.org/drawingml/2006/table">
            <a:tbl>
              <a:tblPr firstRow="1" bandRow="1">
                <a:tableStyleId>{7DF18680-E054-41AD-8BC1-D1AEF772440D}</a:tableStyleId>
              </a:tblPr>
              <a:tblGrid>
                <a:gridCol w="830517">
                  <a:extLst>
                    <a:ext uri="{9D8B030D-6E8A-4147-A177-3AD203B41FA5}">
                      <a16:colId xmlns:a16="http://schemas.microsoft.com/office/drawing/2014/main" val="365674723"/>
                    </a:ext>
                  </a:extLst>
                </a:gridCol>
                <a:gridCol w="775018">
                  <a:extLst>
                    <a:ext uri="{9D8B030D-6E8A-4147-A177-3AD203B41FA5}">
                      <a16:colId xmlns:a16="http://schemas.microsoft.com/office/drawing/2014/main" val="3259451251"/>
                    </a:ext>
                  </a:extLst>
                </a:gridCol>
                <a:gridCol w="966441">
                  <a:extLst>
                    <a:ext uri="{9D8B030D-6E8A-4147-A177-3AD203B41FA5}">
                      <a16:colId xmlns:a16="http://schemas.microsoft.com/office/drawing/2014/main" val="3218817695"/>
                    </a:ext>
                  </a:extLst>
                </a:gridCol>
                <a:gridCol w="1061369">
                  <a:extLst>
                    <a:ext uri="{9D8B030D-6E8A-4147-A177-3AD203B41FA5}">
                      <a16:colId xmlns:a16="http://schemas.microsoft.com/office/drawing/2014/main" val="3278603317"/>
                    </a:ext>
                  </a:extLst>
                </a:gridCol>
              </a:tblGrid>
              <a:tr h="300916">
                <a:tc>
                  <a:txBody>
                    <a:bodyPr/>
                    <a:lstStyle/>
                    <a:p>
                      <a:r>
                        <a:rPr lang="fr-FR" sz="1400"/>
                        <a:t>ID client</a:t>
                      </a:r>
                    </a:p>
                  </a:txBody>
                  <a:tcPr/>
                </a:tc>
                <a:tc>
                  <a:txBody>
                    <a:bodyPr/>
                    <a:lstStyle/>
                    <a:p>
                      <a:r>
                        <a:rPr lang="fr-FR" sz="1400"/>
                        <a:t>Nom</a:t>
                      </a:r>
                    </a:p>
                  </a:txBody>
                  <a:tcPr/>
                </a:tc>
                <a:tc>
                  <a:txBody>
                    <a:bodyPr/>
                    <a:lstStyle/>
                    <a:p>
                      <a:r>
                        <a:rPr lang="fr-FR" sz="1400" err="1"/>
                        <a:t>Prenom</a:t>
                      </a:r>
                      <a:endParaRPr lang="fr-FR" sz="1400"/>
                    </a:p>
                  </a:txBody>
                  <a:tcPr/>
                </a:tc>
                <a:tc>
                  <a:txBody>
                    <a:bodyPr/>
                    <a:lstStyle/>
                    <a:p>
                      <a:r>
                        <a:rPr lang="fr-FR" sz="1400"/>
                        <a:t>Score original</a:t>
                      </a:r>
                    </a:p>
                  </a:txBody>
                  <a:tcPr/>
                </a:tc>
                <a:extLst>
                  <a:ext uri="{0D108BD9-81ED-4DB2-BD59-A6C34878D82A}">
                    <a16:rowId xmlns:a16="http://schemas.microsoft.com/office/drawing/2014/main" val="3937889143"/>
                  </a:ext>
                </a:extLst>
              </a:tr>
              <a:tr h="300916">
                <a:tc>
                  <a:txBody>
                    <a:bodyPr/>
                    <a:lstStyle/>
                    <a:p>
                      <a:r>
                        <a:rPr lang="fr-FR" sz="1400"/>
                        <a:t>48</a:t>
                      </a:r>
                    </a:p>
                  </a:txBody>
                  <a:tcPr/>
                </a:tc>
                <a:tc>
                  <a:txBody>
                    <a:bodyPr/>
                    <a:lstStyle/>
                    <a:p>
                      <a:r>
                        <a:rPr lang="fr-FR" sz="1400"/>
                        <a:t>Leblanc</a:t>
                      </a:r>
                    </a:p>
                  </a:txBody>
                  <a:tcPr/>
                </a:tc>
                <a:tc>
                  <a:txBody>
                    <a:bodyPr/>
                    <a:lstStyle/>
                    <a:p>
                      <a:r>
                        <a:rPr lang="fr-FR" sz="1400"/>
                        <a:t>Jeanne</a:t>
                      </a:r>
                    </a:p>
                  </a:txBody>
                  <a:tcPr/>
                </a:tc>
                <a:tc>
                  <a:txBody>
                    <a:bodyPr/>
                    <a:lstStyle/>
                    <a:p>
                      <a:r>
                        <a:rPr lang="fr-FR" sz="1400" dirty="0"/>
                        <a:t>Fort</a:t>
                      </a:r>
                      <a:endParaRPr lang="fr-FR" sz="1400" b="0" dirty="0"/>
                    </a:p>
                  </a:txBody>
                  <a:tcPr/>
                </a:tc>
                <a:extLst>
                  <a:ext uri="{0D108BD9-81ED-4DB2-BD59-A6C34878D82A}">
                    <a16:rowId xmlns:a16="http://schemas.microsoft.com/office/drawing/2014/main" val="1578028305"/>
                  </a:ext>
                </a:extLst>
              </a:tr>
            </a:tbl>
          </a:graphicData>
        </a:graphic>
      </p:graphicFrame>
      <p:sp>
        <p:nvSpPr>
          <p:cNvPr id="36" name="Text Placeholder 5">
            <a:extLst>
              <a:ext uri="{FF2B5EF4-FFF2-40B4-BE49-F238E27FC236}">
                <a16:creationId xmlns:a16="http://schemas.microsoft.com/office/drawing/2014/main" id="{23AC9547-468C-42F1-8B31-7E3B4D2C1033}"/>
              </a:ext>
            </a:extLst>
          </p:cNvPr>
          <p:cNvSpPr txBox="1">
            <a:spLocks/>
          </p:cNvSpPr>
          <p:nvPr/>
        </p:nvSpPr>
        <p:spPr>
          <a:xfrm>
            <a:off x="8710456" y="3059913"/>
            <a:ext cx="2042309" cy="369332"/>
          </a:xfrm>
          <a:prstGeom prst="rect">
            <a:avLst/>
          </a:prstGeom>
        </p:spPr>
        <p:txBody>
          <a:bodyPr anchor="ctr"/>
          <a:lstStyle>
            <a:lvl1pPr marL="0" indent="0" algn="l" defTabSz="914400" rtl="0" eaLnBrk="1" latinLnBrk="0" hangingPunct="1">
              <a:lnSpc>
                <a:spcPct val="90000"/>
              </a:lnSpc>
              <a:spcBef>
                <a:spcPts val="1000"/>
              </a:spcBef>
              <a:buFont typeface="Arial" panose="020B0604020202020204" pitchFamily="34" charset="0"/>
              <a:buNone/>
              <a:defRPr sz="2800" kern="1200" spc="300">
                <a:solidFill>
                  <a:schemeClr val="bg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r>
              <a:rPr lang="fr-FR" sz="2000">
                <a:solidFill>
                  <a:schemeClr val="accent5"/>
                </a:solidFill>
                <a:latin typeface="+mn-lt"/>
              </a:rPr>
              <a:t>2015</a:t>
            </a:r>
          </a:p>
        </p:txBody>
      </p:sp>
    </p:spTree>
    <p:extLst>
      <p:ext uri="{BB962C8B-B14F-4D97-AF65-F5344CB8AC3E}">
        <p14:creationId xmlns:p14="http://schemas.microsoft.com/office/powerpoint/2010/main" val="348664566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032D53F-6EE8-4EF9-A8BC-204C0528F6F5}"/>
              </a:ext>
            </a:extLst>
          </p:cNvPr>
          <p:cNvSpPr>
            <a:spLocks noGrp="1"/>
          </p:cNvSpPr>
          <p:nvPr>
            <p:ph type="body" sz="quarter" idx="10"/>
          </p:nvPr>
        </p:nvSpPr>
        <p:spPr/>
        <p:txBody>
          <a:bodyPr/>
          <a:lstStyle/>
          <a:p>
            <a:r>
              <a:rPr lang="fr-FR" dirty="0"/>
              <a:t>5. Dessiner une dimension</a:t>
            </a:r>
          </a:p>
        </p:txBody>
      </p:sp>
      <p:sp>
        <p:nvSpPr>
          <p:cNvPr id="3" name="Text Placeholder 2">
            <a:extLst>
              <a:ext uri="{FF2B5EF4-FFF2-40B4-BE49-F238E27FC236}">
                <a16:creationId xmlns:a16="http://schemas.microsoft.com/office/drawing/2014/main" id="{B9A48BAD-7D49-45E1-94DA-ED44CACF61EE}"/>
              </a:ext>
            </a:extLst>
          </p:cNvPr>
          <p:cNvSpPr>
            <a:spLocks noGrp="1"/>
          </p:cNvSpPr>
          <p:nvPr>
            <p:ph type="body" sz="quarter" idx="12"/>
          </p:nvPr>
        </p:nvSpPr>
        <p:spPr>
          <a:xfrm>
            <a:off x="1308099" y="1412875"/>
            <a:ext cx="9001761" cy="4824413"/>
          </a:xfrm>
        </p:spPr>
        <p:txBody>
          <a:bodyPr/>
          <a:lstStyle/>
          <a:p>
            <a:endParaRPr lang="fr-FR" dirty="0"/>
          </a:p>
          <a:p>
            <a:r>
              <a:rPr lang="fr-FR" dirty="0"/>
              <a:t>Type 1 : On remplace simplement la valeur dans la table de dimension quand une nouvelle valeur apparait</a:t>
            </a:r>
          </a:p>
        </p:txBody>
      </p:sp>
      <p:sp>
        <p:nvSpPr>
          <p:cNvPr id="4" name="Text Placeholder 3">
            <a:extLst>
              <a:ext uri="{FF2B5EF4-FFF2-40B4-BE49-F238E27FC236}">
                <a16:creationId xmlns:a16="http://schemas.microsoft.com/office/drawing/2014/main" id="{00CE4EB5-4D4C-48E0-987A-E492A5CBF143}"/>
              </a:ext>
            </a:extLst>
          </p:cNvPr>
          <p:cNvSpPr>
            <a:spLocks noGrp="1"/>
          </p:cNvSpPr>
          <p:nvPr>
            <p:ph type="body" sz="quarter" idx="11"/>
          </p:nvPr>
        </p:nvSpPr>
        <p:spPr/>
        <p:txBody>
          <a:bodyPr/>
          <a:lstStyle/>
          <a:p>
            <a:r>
              <a:rPr lang="fr-FR" dirty="0"/>
              <a:t>Historisation :</a:t>
            </a:r>
          </a:p>
          <a:p>
            <a:r>
              <a:rPr lang="fr-FR" dirty="0"/>
              <a:t>SCD Type 1</a:t>
            </a:r>
          </a:p>
        </p:txBody>
      </p:sp>
      <p:pic>
        <p:nvPicPr>
          <p:cNvPr id="14" name="table">
            <a:extLst>
              <a:ext uri="{FF2B5EF4-FFF2-40B4-BE49-F238E27FC236}">
                <a16:creationId xmlns:a16="http://schemas.microsoft.com/office/drawing/2014/main" id="{ECEBB7CD-E62D-40FD-A9DF-A73C3B054233}"/>
              </a:ext>
            </a:extLst>
          </p:cNvPr>
          <p:cNvPicPr>
            <a:picLocks noChangeAspect="1"/>
          </p:cNvPicPr>
          <p:nvPr/>
        </p:nvPicPr>
        <p:blipFill>
          <a:blip r:embed="rId2"/>
          <a:stretch>
            <a:fillRect/>
          </a:stretch>
        </p:blipFill>
        <p:spPr>
          <a:xfrm>
            <a:off x="1327424" y="4883015"/>
            <a:ext cx="3633345" cy="609600"/>
          </a:xfrm>
          <a:prstGeom prst="rect">
            <a:avLst/>
          </a:prstGeom>
        </p:spPr>
      </p:pic>
      <p:sp>
        <p:nvSpPr>
          <p:cNvPr id="15" name="Right Arrow 14">
            <a:extLst>
              <a:ext uri="{FF2B5EF4-FFF2-40B4-BE49-F238E27FC236}">
                <a16:creationId xmlns:a16="http://schemas.microsoft.com/office/drawing/2014/main" id="{FE4E0763-2D94-4366-869D-2BB3C2E7E1F3}"/>
              </a:ext>
            </a:extLst>
          </p:cNvPr>
          <p:cNvSpPr/>
          <p:nvPr/>
        </p:nvSpPr>
        <p:spPr>
          <a:xfrm>
            <a:off x="5249090" y="3642044"/>
            <a:ext cx="1611086" cy="609600"/>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fr-FR"/>
          </a:p>
        </p:txBody>
      </p:sp>
      <p:sp>
        <p:nvSpPr>
          <p:cNvPr id="16" name="Text Placeholder 5">
            <a:extLst>
              <a:ext uri="{FF2B5EF4-FFF2-40B4-BE49-F238E27FC236}">
                <a16:creationId xmlns:a16="http://schemas.microsoft.com/office/drawing/2014/main" id="{30789F06-2910-4D28-B457-56A6C9CB267B}"/>
              </a:ext>
            </a:extLst>
          </p:cNvPr>
          <p:cNvSpPr>
            <a:spLocks noGrp="1"/>
          </p:cNvSpPr>
          <p:nvPr/>
        </p:nvSpPr>
        <p:spPr>
          <a:xfrm>
            <a:off x="1327424" y="3148466"/>
            <a:ext cx="1591036" cy="480131"/>
          </a:xfrm>
          <a:prstGeom prst="rect">
            <a:avLst/>
          </a:prstGeom>
        </p:spPr>
        <p:txBody>
          <a:bodyPr vert="horz" lIns="91440" tIns="45720" rIns="91440" bIns="45720" rtlCol="0">
            <a:spAutoFit/>
          </a:bodyPr>
          <a:lstStyle>
            <a:lvl1pPr marL="0" indent="0" algn="l" defTabSz="914400" rtl="0" eaLnBrk="1" latinLnBrk="0" hangingPunct="1">
              <a:lnSpc>
                <a:spcPct val="90000"/>
              </a:lnSpc>
              <a:spcBef>
                <a:spcPts val="1000"/>
              </a:spcBef>
              <a:buFontTx/>
              <a:buNone/>
              <a:defRPr sz="2800" kern="1200">
                <a:solidFill>
                  <a:schemeClr val="bg1">
                    <a:lumMod val="50000"/>
                  </a:schemeClr>
                </a:solidFill>
                <a:latin typeface="+mj-lt"/>
                <a:ea typeface="+mn-ea"/>
                <a:cs typeface="+mn-cs"/>
              </a:defRPr>
            </a:lvl1pPr>
            <a:lvl2pPr marL="685800" indent="-228600" algn="l" defTabSz="914400" rtl="0" eaLnBrk="1" latinLnBrk="0" hangingPunct="1">
              <a:lnSpc>
                <a:spcPct val="90000"/>
              </a:lnSpc>
              <a:spcBef>
                <a:spcPts val="500"/>
              </a:spcBef>
              <a:buSzPct val="80000"/>
              <a:buFont typeface="Courier New" charset="0"/>
              <a:buChar char="o"/>
              <a:defRPr sz="2000" kern="1200" cap="none" baseline="0">
                <a:solidFill>
                  <a:schemeClr val="tx1">
                    <a:lumMod val="50000"/>
                    <a:lumOff val="50000"/>
                  </a:schemeClr>
                </a:solidFill>
                <a:latin typeface="+mj-lt"/>
                <a:ea typeface="+mn-ea"/>
                <a:cs typeface="+mn-cs"/>
              </a:defRPr>
            </a:lvl2pPr>
            <a:lvl3pPr marL="1143000" indent="-228600" algn="l" defTabSz="914400" rtl="0" eaLnBrk="1" latinLnBrk="0" hangingPunct="1">
              <a:lnSpc>
                <a:spcPct val="90000"/>
              </a:lnSpc>
              <a:spcBef>
                <a:spcPts val="500"/>
              </a:spcBef>
              <a:buFont typeface="Arial"/>
              <a:buChar char="•"/>
              <a:defRPr lang="fr-FR" sz="2000" kern="1200" cap="none" baseline="0" smtClean="0">
                <a:solidFill>
                  <a:schemeClr val="tx1">
                    <a:lumMod val="50000"/>
                    <a:lumOff val="50000"/>
                  </a:schemeClr>
                </a:solidFill>
                <a:latin typeface="+mj-lt"/>
                <a:ea typeface="+mn-ea"/>
                <a:cs typeface="+mn-cs"/>
              </a:defRPr>
            </a:lvl3pPr>
            <a:lvl4pPr marL="1714500" indent="-342900" algn="l" defTabSz="914400" rtl="0" eaLnBrk="1" latinLnBrk="0" hangingPunct="1">
              <a:lnSpc>
                <a:spcPct val="90000"/>
              </a:lnSpc>
              <a:spcBef>
                <a:spcPts val="500"/>
              </a:spcBef>
              <a:buFont typeface="Wingdings" panose="05000000000000000000" pitchFamily="2" charset="2"/>
              <a:buChar char="ü"/>
              <a:defRPr lang="fr-FR" sz="2000" kern="1200" cap="none" baseline="0" dirty="0">
                <a:solidFill>
                  <a:schemeClr val="tx1">
                    <a:lumMod val="50000"/>
                    <a:lumOff val="50000"/>
                  </a:schemeClr>
                </a:solidFill>
                <a:latin typeface="+mj-lt"/>
                <a:ea typeface="+mn-ea"/>
                <a:cs typeface="+mn-cs"/>
              </a:defRPr>
            </a:lvl4pPr>
            <a:lvl5pPr marL="2057400" indent="-228600" algn="l" defTabSz="914400" rtl="0" eaLnBrk="1" latinLnBrk="0" hangingPunct="1">
              <a:lnSpc>
                <a:spcPct val="90000"/>
              </a:lnSpc>
              <a:spcBef>
                <a:spcPts val="500"/>
              </a:spcBef>
              <a:buFont typeface="Wingdings" charset="2"/>
              <a:buChar char="ü"/>
              <a:defRPr sz="1800" kern="1200">
                <a:solidFill>
                  <a:schemeClr val="bg1">
                    <a:lumMod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fr-FR">
                <a:solidFill>
                  <a:schemeClr val="accent2"/>
                </a:solidFill>
                <a:latin typeface="+mn-lt"/>
              </a:rPr>
              <a:t>Source</a:t>
            </a:r>
          </a:p>
        </p:txBody>
      </p:sp>
      <p:sp>
        <p:nvSpPr>
          <p:cNvPr id="17" name="Text Placeholder 5">
            <a:extLst>
              <a:ext uri="{FF2B5EF4-FFF2-40B4-BE49-F238E27FC236}">
                <a16:creationId xmlns:a16="http://schemas.microsoft.com/office/drawing/2014/main" id="{9F9D44C4-1070-4FF0-96AB-F5570608E788}"/>
              </a:ext>
            </a:extLst>
          </p:cNvPr>
          <p:cNvSpPr>
            <a:spLocks noGrp="1"/>
          </p:cNvSpPr>
          <p:nvPr/>
        </p:nvSpPr>
        <p:spPr>
          <a:xfrm>
            <a:off x="7231231" y="3148466"/>
            <a:ext cx="1591035" cy="480131"/>
          </a:xfrm>
          <a:prstGeom prst="rect">
            <a:avLst/>
          </a:prstGeom>
        </p:spPr>
        <p:txBody>
          <a:bodyPr vert="horz" lIns="91440" tIns="45720" rIns="91440" bIns="45720" rtlCol="0">
            <a:spAutoFit/>
          </a:bodyPr>
          <a:lstStyle>
            <a:lvl1pPr marL="0" indent="0" algn="l" defTabSz="914400" rtl="0" eaLnBrk="1" latinLnBrk="0" hangingPunct="1">
              <a:lnSpc>
                <a:spcPct val="90000"/>
              </a:lnSpc>
              <a:spcBef>
                <a:spcPts val="1000"/>
              </a:spcBef>
              <a:buFontTx/>
              <a:buNone/>
              <a:defRPr sz="2800" kern="1200">
                <a:solidFill>
                  <a:schemeClr val="bg1">
                    <a:lumMod val="50000"/>
                  </a:schemeClr>
                </a:solidFill>
                <a:latin typeface="+mj-lt"/>
                <a:ea typeface="+mn-ea"/>
                <a:cs typeface="+mn-cs"/>
              </a:defRPr>
            </a:lvl1pPr>
            <a:lvl2pPr marL="685800" indent="-228600" algn="l" defTabSz="914400" rtl="0" eaLnBrk="1" latinLnBrk="0" hangingPunct="1">
              <a:lnSpc>
                <a:spcPct val="90000"/>
              </a:lnSpc>
              <a:spcBef>
                <a:spcPts val="500"/>
              </a:spcBef>
              <a:buSzPct val="80000"/>
              <a:buFont typeface="Courier New" charset="0"/>
              <a:buChar char="o"/>
              <a:defRPr sz="2000" kern="1200" cap="none" baseline="0">
                <a:solidFill>
                  <a:schemeClr val="tx1">
                    <a:lumMod val="50000"/>
                    <a:lumOff val="50000"/>
                  </a:schemeClr>
                </a:solidFill>
                <a:latin typeface="+mj-lt"/>
                <a:ea typeface="+mn-ea"/>
                <a:cs typeface="+mn-cs"/>
              </a:defRPr>
            </a:lvl2pPr>
            <a:lvl3pPr marL="1143000" indent="-228600" algn="l" defTabSz="914400" rtl="0" eaLnBrk="1" latinLnBrk="0" hangingPunct="1">
              <a:lnSpc>
                <a:spcPct val="90000"/>
              </a:lnSpc>
              <a:spcBef>
                <a:spcPts val="500"/>
              </a:spcBef>
              <a:buFont typeface="Arial"/>
              <a:buChar char="•"/>
              <a:defRPr lang="fr-FR" sz="2000" kern="1200" cap="none" baseline="0" smtClean="0">
                <a:solidFill>
                  <a:schemeClr val="tx1">
                    <a:lumMod val="50000"/>
                    <a:lumOff val="50000"/>
                  </a:schemeClr>
                </a:solidFill>
                <a:latin typeface="+mj-lt"/>
                <a:ea typeface="+mn-ea"/>
                <a:cs typeface="+mn-cs"/>
              </a:defRPr>
            </a:lvl3pPr>
            <a:lvl4pPr marL="1714500" indent="-342900" algn="l" defTabSz="914400" rtl="0" eaLnBrk="1" latinLnBrk="0" hangingPunct="1">
              <a:lnSpc>
                <a:spcPct val="90000"/>
              </a:lnSpc>
              <a:spcBef>
                <a:spcPts val="500"/>
              </a:spcBef>
              <a:buFont typeface="Wingdings" panose="05000000000000000000" pitchFamily="2" charset="2"/>
              <a:buChar char="ü"/>
              <a:defRPr lang="fr-FR" sz="2000" kern="1200" cap="none" baseline="0" dirty="0">
                <a:solidFill>
                  <a:schemeClr val="tx1">
                    <a:lumMod val="50000"/>
                    <a:lumOff val="50000"/>
                  </a:schemeClr>
                </a:solidFill>
                <a:latin typeface="+mj-lt"/>
                <a:ea typeface="+mn-ea"/>
                <a:cs typeface="+mn-cs"/>
              </a:defRPr>
            </a:lvl4pPr>
            <a:lvl5pPr marL="2057400" indent="-228600" algn="l" defTabSz="914400" rtl="0" eaLnBrk="1" latinLnBrk="0" hangingPunct="1">
              <a:lnSpc>
                <a:spcPct val="90000"/>
              </a:lnSpc>
              <a:spcBef>
                <a:spcPts val="500"/>
              </a:spcBef>
              <a:buFont typeface="Wingdings" charset="2"/>
              <a:buChar char="ü"/>
              <a:defRPr sz="1800" kern="1200">
                <a:solidFill>
                  <a:schemeClr val="bg1">
                    <a:lumMod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fr-FR">
                <a:solidFill>
                  <a:schemeClr val="accent5"/>
                </a:solidFill>
                <a:latin typeface="+mn-lt"/>
              </a:rPr>
              <a:t>DWH</a:t>
            </a:r>
          </a:p>
        </p:txBody>
      </p:sp>
      <p:sp>
        <p:nvSpPr>
          <p:cNvPr id="18" name="Right Arrow 17">
            <a:extLst>
              <a:ext uri="{FF2B5EF4-FFF2-40B4-BE49-F238E27FC236}">
                <a16:creationId xmlns:a16="http://schemas.microsoft.com/office/drawing/2014/main" id="{90C54D3D-16A2-4D00-946F-0641D1DF996F}"/>
              </a:ext>
            </a:extLst>
          </p:cNvPr>
          <p:cNvSpPr/>
          <p:nvPr/>
        </p:nvSpPr>
        <p:spPr>
          <a:xfrm>
            <a:off x="5249090" y="4883015"/>
            <a:ext cx="1611086" cy="609600"/>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fr-FR"/>
          </a:p>
        </p:txBody>
      </p:sp>
      <p:sp>
        <p:nvSpPr>
          <p:cNvPr id="19" name="Text Placeholder 5">
            <a:extLst>
              <a:ext uri="{FF2B5EF4-FFF2-40B4-BE49-F238E27FC236}">
                <a16:creationId xmlns:a16="http://schemas.microsoft.com/office/drawing/2014/main" id="{3985B7F4-F055-4B1A-BE2E-964CC060065B}"/>
              </a:ext>
            </a:extLst>
          </p:cNvPr>
          <p:cNvSpPr>
            <a:spLocks noGrp="1"/>
          </p:cNvSpPr>
          <p:nvPr/>
        </p:nvSpPr>
        <p:spPr>
          <a:xfrm>
            <a:off x="2918459" y="3259265"/>
            <a:ext cx="2042309" cy="369332"/>
          </a:xfrm>
          <a:prstGeom prst="rect">
            <a:avLst/>
          </a:prstGeom>
        </p:spPr>
        <p:txBody>
          <a:bodyPr vert="horz" lIns="91440" tIns="45720" rIns="91440" bIns="45720" rtlCol="0">
            <a:spAutoFit/>
          </a:bodyPr>
          <a:lstStyle>
            <a:lvl1pPr marL="0" indent="0" algn="l" defTabSz="914400" rtl="0" eaLnBrk="1" latinLnBrk="0" hangingPunct="1">
              <a:lnSpc>
                <a:spcPct val="90000"/>
              </a:lnSpc>
              <a:spcBef>
                <a:spcPts val="1000"/>
              </a:spcBef>
              <a:buFontTx/>
              <a:buNone/>
              <a:defRPr sz="2800" kern="1200">
                <a:solidFill>
                  <a:schemeClr val="bg1">
                    <a:lumMod val="50000"/>
                  </a:schemeClr>
                </a:solidFill>
                <a:latin typeface="+mj-lt"/>
                <a:ea typeface="+mn-ea"/>
                <a:cs typeface="+mn-cs"/>
              </a:defRPr>
            </a:lvl1pPr>
            <a:lvl2pPr marL="685800" indent="-228600" algn="l" defTabSz="914400" rtl="0" eaLnBrk="1" latinLnBrk="0" hangingPunct="1">
              <a:lnSpc>
                <a:spcPct val="90000"/>
              </a:lnSpc>
              <a:spcBef>
                <a:spcPts val="500"/>
              </a:spcBef>
              <a:buSzPct val="80000"/>
              <a:buFont typeface="Courier New" charset="0"/>
              <a:buChar char="o"/>
              <a:defRPr sz="2000" kern="1200" cap="none" baseline="0">
                <a:solidFill>
                  <a:schemeClr val="tx1">
                    <a:lumMod val="50000"/>
                    <a:lumOff val="50000"/>
                  </a:schemeClr>
                </a:solidFill>
                <a:latin typeface="+mj-lt"/>
                <a:ea typeface="+mn-ea"/>
                <a:cs typeface="+mn-cs"/>
              </a:defRPr>
            </a:lvl2pPr>
            <a:lvl3pPr marL="1143000" indent="-228600" algn="l" defTabSz="914400" rtl="0" eaLnBrk="1" latinLnBrk="0" hangingPunct="1">
              <a:lnSpc>
                <a:spcPct val="90000"/>
              </a:lnSpc>
              <a:spcBef>
                <a:spcPts val="500"/>
              </a:spcBef>
              <a:buFont typeface="Arial"/>
              <a:buChar char="•"/>
              <a:defRPr lang="fr-FR" sz="2000" kern="1200" cap="none" baseline="0" smtClean="0">
                <a:solidFill>
                  <a:schemeClr val="tx1">
                    <a:lumMod val="50000"/>
                    <a:lumOff val="50000"/>
                  </a:schemeClr>
                </a:solidFill>
                <a:latin typeface="+mj-lt"/>
                <a:ea typeface="+mn-ea"/>
                <a:cs typeface="+mn-cs"/>
              </a:defRPr>
            </a:lvl3pPr>
            <a:lvl4pPr marL="1714500" indent="-342900" algn="l" defTabSz="914400" rtl="0" eaLnBrk="1" latinLnBrk="0" hangingPunct="1">
              <a:lnSpc>
                <a:spcPct val="90000"/>
              </a:lnSpc>
              <a:spcBef>
                <a:spcPts val="500"/>
              </a:spcBef>
              <a:buFont typeface="Wingdings" panose="05000000000000000000" pitchFamily="2" charset="2"/>
              <a:buChar char="ü"/>
              <a:defRPr lang="fr-FR" sz="2000" kern="1200" cap="none" baseline="0" dirty="0">
                <a:solidFill>
                  <a:schemeClr val="tx1">
                    <a:lumMod val="50000"/>
                    <a:lumOff val="50000"/>
                  </a:schemeClr>
                </a:solidFill>
                <a:latin typeface="+mj-lt"/>
                <a:ea typeface="+mn-ea"/>
                <a:cs typeface="+mn-cs"/>
              </a:defRPr>
            </a:lvl4pPr>
            <a:lvl5pPr marL="2057400" indent="-228600" algn="l" defTabSz="914400" rtl="0" eaLnBrk="1" latinLnBrk="0" hangingPunct="1">
              <a:lnSpc>
                <a:spcPct val="90000"/>
              </a:lnSpc>
              <a:spcBef>
                <a:spcPts val="500"/>
              </a:spcBef>
              <a:buFont typeface="Wingdings" charset="2"/>
              <a:buChar char="ü"/>
              <a:defRPr sz="1800" kern="1200">
                <a:solidFill>
                  <a:schemeClr val="bg1">
                    <a:lumMod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r"/>
            <a:r>
              <a:rPr lang="fr-FR" sz="2000">
                <a:solidFill>
                  <a:schemeClr val="accent2"/>
                </a:solidFill>
                <a:latin typeface="+mn-lt"/>
              </a:rPr>
              <a:t>2015</a:t>
            </a:r>
          </a:p>
        </p:txBody>
      </p:sp>
      <p:sp>
        <p:nvSpPr>
          <p:cNvPr id="20" name="Text Placeholder 5">
            <a:extLst>
              <a:ext uri="{FF2B5EF4-FFF2-40B4-BE49-F238E27FC236}">
                <a16:creationId xmlns:a16="http://schemas.microsoft.com/office/drawing/2014/main" id="{17DF131B-05EF-4BDE-B745-EB8B3F4D8B90}"/>
              </a:ext>
            </a:extLst>
          </p:cNvPr>
          <p:cNvSpPr>
            <a:spLocks noGrp="1"/>
          </p:cNvSpPr>
          <p:nvPr/>
        </p:nvSpPr>
        <p:spPr>
          <a:xfrm>
            <a:off x="2918459" y="4513683"/>
            <a:ext cx="2042309" cy="369332"/>
          </a:xfrm>
          <a:prstGeom prst="rect">
            <a:avLst/>
          </a:prstGeom>
        </p:spPr>
        <p:txBody>
          <a:bodyPr vert="horz" lIns="91440" tIns="45720" rIns="91440" bIns="45720" rtlCol="0">
            <a:spAutoFit/>
          </a:bodyPr>
          <a:lstStyle>
            <a:lvl1pPr marL="0" indent="0" algn="l" defTabSz="914400" rtl="0" eaLnBrk="1" latinLnBrk="0" hangingPunct="1">
              <a:lnSpc>
                <a:spcPct val="90000"/>
              </a:lnSpc>
              <a:spcBef>
                <a:spcPts val="1000"/>
              </a:spcBef>
              <a:buFontTx/>
              <a:buNone/>
              <a:defRPr sz="2800" kern="1200">
                <a:solidFill>
                  <a:schemeClr val="bg1">
                    <a:lumMod val="50000"/>
                  </a:schemeClr>
                </a:solidFill>
                <a:latin typeface="+mj-lt"/>
                <a:ea typeface="+mn-ea"/>
                <a:cs typeface="+mn-cs"/>
              </a:defRPr>
            </a:lvl1pPr>
            <a:lvl2pPr marL="685800" indent="-228600" algn="l" defTabSz="914400" rtl="0" eaLnBrk="1" latinLnBrk="0" hangingPunct="1">
              <a:lnSpc>
                <a:spcPct val="90000"/>
              </a:lnSpc>
              <a:spcBef>
                <a:spcPts val="500"/>
              </a:spcBef>
              <a:buSzPct val="80000"/>
              <a:buFont typeface="Courier New" charset="0"/>
              <a:buChar char="o"/>
              <a:defRPr sz="2000" kern="1200" cap="none" baseline="0">
                <a:solidFill>
                  <a:schemeClr val="tx1">
                    <a:lumMod val="50000"/>
                    <a:lumOff val="50000"/>
                  </a:schemeClr>
                </a:solidFill>
                <a:latin typeface="+mj-lt"/>
                <a:ea typeface="+mn-ea"/>
                <a:cs typeface="+mn-cs"/>
              </a:defRPr>
            </a:lvl2pPr>
            <a:lvl3pPr marL="1143000" indent="-228600" algn="l" defTabSz="914400" rtl="0" eaLnBrk="1" latinLnBrk="0" hangingPunct="1">
              <a:lnSpc>
                <a:spcPct val="90000"/>
              </a:lnSpc>
              <a:spcBef>
                <a:spcPts val="500"/>
              </a:spcBef>
              <a:buFont typeface="Arial"/>
              <a:buChar char="•"/>
              <a:defRPr lang="fr-FR" sz="2000" kern="1200" cap="none" baseline="0" smtClean="0">
                <a:solidFill>
                  <a:schemeClr val="tx1">
                    <a:lumMod val="50000"/>
                    <a:lumOff val="50000"/>
                  </a:schemeClr>
                </a:solidFill>
                <a:latin typeface="+mj-lt"/>
                <a:ea typeface="+mn-ea"/>
                <a:cs typeface="+mn-cs"/>
              </a:defRPr>
            </a:lvl3pPr>
            <a:lvl4pPr marL="1714500" indent="-342900" algn="l" defTabSz="914400" rtl="0" eaLnBrk="1" latinLnBrk="0" hangingPunct="1">
              <a:lnSpc>
                <a:spcPct val="90000"/>
              </a:lnSpc>
              <a:spcBef>
                <a:spcPts val="500"/>
              </a:spcBef>
              <a:buFont typeface="Wingdings" panose="05000000000000000000" pitchFamily="2" charset="2"/>
              <a:buChar char="ü"/>
              <a:defRPr lang="fr-FR" sz="2000" kern="1200" cap="none" baseline="0" dirty="0">
                <a:solidFill>
                  <a:schemeClr val="tx1">
                    <a:lumMod val="50000"/>
                    <a:lumOff val="50000"/>
                  </a:schemeClr>
                </a:solidFill>
                <a:latin typeface="+mj-lt"/>
                <a:ea typeface="+mn-ea"/>
                <a:cs typeface="+mn-cs"/>
              </a:defRPr>
            </a:lvl4pPr>
            <a:lvl5pPr marL="2057400" indent="-228600" algn="l" defTabSz="914400" rtl="0" eaLnBrk="1" latinLnBrk="0" hangingPunct="1">
              <a:lnSpc>
                <a:spcPct val="90000"/>
              </a:lnSpc>
              <a:spcBef>
                <a:spcPts val="500"/>
              </a:spcBef>
              <a:buFont typeface="Wingdings" charset="2"/>
              <a:buChar char="ü"/>
              <a:defRPr sz="1800" kern="1200">
                <a:solidFill>
                  <a:schemeClr val="bg1">
                    <a:lumMod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r"/>
            <a:r>
              <a:rPr lang="fr-FR" sz="2000">
                <a:solidFill>
                  <a:schemeClr val="accent2"/>
                </a:solidFill>
                <a:latin typeface="+mn-lt"/>
              </a:rPr>
              <a:t>2017</a:t>
            </a:r>
          </a:p>
        </p:txBody>
      </p:sp>
      <p:pic>
        <p:nvPicPr>
          <p:cNvPr id="21" name="table">
            <a:extLst>
              <a:ext uri="{FF2B5EF4-FFF2-40B4-BE49-F238E27FC236}">
                <a16:creationId xmlns:a16="http://schemas.microsoft.com/office/drawing/2014/main" id="{E5F796CC-2CBC-48EF-9D44-9BE84E1AC645}"/>
              </a:ext>
            </a:extLst>
          </p:cNvPr>
          <p:cNvPicPr>
            <a:picLocks noChangeAspect="1"/>
          </p:cNvPicPr>
          <p:nvPr/>
        </p:nvPicPr>
        <p:blipFill>
          <a:blip r:embed="rId3"/>
          <a:stretch>
            <a:fillRect/>
          </a:stretch>
        </p:blipFill>
        <p:spPr>
          <a:xfrm>
            <a:off x="1327424" y="3628352"/>
            <a:ext cx="3633345" cy="609600"/>
          </a:xfrm>
          <a:prstGeom prst="rect">
            <a:avLst/>
          </a:prstGeom>
        </p:spPr>
      </p:pic>
      <p:sp>
        <p:nvSpPr>
          <p:cNvPr id="22" name="Text Placeholder 5">
            <a:extLst>
              <a:ext uri="{FF2B5EF4-FFF2-40B4-BE49-F238E27FC236}">
                <a16:creationId xmlns:a16="http://schemas.microsoft.com/office/drawing/2014/main" id="{184C41AD-3E2A-4508-97FF-0721087A5066}"/>
              </a:ext>
            </a:extLst>
          </p:cNvPr>
          <p:cNvSpPr>
            <a:spLocks noGrp="1"/>
          </p:cNvSpPr>
          <p:nvPr/>
        </p:nvSpPr>
        <p:spPr>
          <a:xfrm>
            <a:off x="8822267" y="3259265"/>
            <a:ext cx="2042309" cy="369332"/>
          </a:xfrm>
          <a:prstGeom prst="rect">
            <a:avLst/>
          </a:prstGeom>
        </p:spPr>
        <p:txBody>
          <a:bodyPr vert="horz" lIns="91440" tIns="45720" rIns="91440" bIns="45720" rtlCol="0">
            <a:spAutoFit/>
          </a:bodyPr>
          <a:lstStyle>
            <a:lvl1pPr marL="0" indent="0" algn="l" defTabSz="914400" rtl="0" eaLnBrk="1" latinLnBrk="0" hangingPunct="1">
              <a:lnSpc>
                <a:spcPct val="90000"/>
              </a:lnSpc>
              <a:spcBef>
                <a:spcPts val="1000"/>
              </a:spcBef>
              <a:buFontTx/>
              <a:buNone/>
              <a:defRPr sz="2800" kern="1200">
                <a:solidFill>
                  <a:schemeClr val="bg1">
                    <a:lumMod val="50000"/>
                  </a:schemeClr>
                </a:solidFill>
                <a:latin typeface="+mj-lt"/>
                <a:ea typeface="+mn-ea"/>
                <a:cs typeface="+mn-cs"/>
              </a:defRPr>
            </a:lvl1pPr>
            <a:lvl2pPr marL="685800" indent="-228600" algn="l" defTabSz="914400" rtl="0" eaLnBrk="1" latinLnBrk="0" hangingPunct="1">
              <a:lnSpc>
                <a:spcPct val="90000"/>
              </a:lnSpc>
              <a:spcBef>
                <a:spcPts val="500"/>
              </a:spcBef>
              <a:buSzPct val="80000"/>
              <a:buFont typeface="Courier New" charset="0"/>
              <a:buChar char="o"/>
              <a:defRPr sz="2000" kern="1200" cap="none" baseline="0">
                <a:solidFill>
                  <a:schemeClr val="tx1">
                    <a:lumMod val="50000"/>
                    <a:lumOff val="50000"/>
                  </a:schemeClr>
                </a:solidFill>
                <a:latin typeface="+mj-lt"/>
                <a:ea typeface="+mn-ea"/>
                <a:cs typeface="+mn-cs"/>
              </a:defRPr>
            </a:lvl2pPr>
            <a:lvl3pPr marL="1143000" indent="-228600" algn="l" defTabSz="914400" rtl="0" eaLnBrk="1" latinLnBrk="0" hangingPunct="1">
              <a:lnSpc>
                <a:spcPct val="90000"/>
              </a:lnSpc>
              <a:spcBef>
                <a:spcPts val="500"/>
              </a:spcBef>
              <a:buFont typeface="Arial"/>
              <a:buChar char="•"/>
              <a:defRPr lang="fr-FR" sz="2000" kern="1200" cap="none" baseline="0" smtClean="0">
                <a:solidFill>
                  <a:schemeClr val="tx1">
                    <a:lumMod val="50000"/>
                    <a:lumOff val="50000"/>
                  </a:schemeClr>
                </a:solidFill>
                <a:latin typeface="+mj-lt"/>
                <a:ea typeface="+mn-ea"/>
                <a:cs typeface="+mn-cs"/>
              </a:defRPr>
            </a:lvl3pPr>
            <a:lvl4pPr marL="1714500" indent="-342900" algn="l" defTabSz="914400" rtl="0" eaLnBrk="1" latinLnBrk="0" hangingPunct="1">
              <a:lnSpc>
                <a:spcPct val="90000"/>
              </a:lnSpc>
              <a:spcBef>
                <a:spcPts val="500"/>
              </a:spcBef>
              <a:buFont typeface="Wingdings" panose="05000000000000000000" pitchFamily="2" charset="2"/>
              <a:buChar char="ü"/>
              <a:defRPr lang="fr-FR" sz="2000" kern="1200" cap="none" baseline="0" dirty="0">
                <a:solidFill>
                  <a:schemeClr val="tx1">
                    <a:lumMod val="50000"/>
                    <a:lumOff val="50000"/>
                  </a:schemeClr>
                </a:solidFill>
                <a:latin typeface="+mj-lt"/>
                <a:ea typeface="+mn-ea"/>
                <a:cs typeface="+mn-cs"/>
              </a:defRPr>
            </a:lvl4pPr>
            <a:lvl5pPr marL="2057400" indent="-228600" algn="l" defTabSz="914400" rtl="0" eaLnBrk="1" latinLnBrk="0" hangingPunct="1">
              <a:lnSpc>
                <a:spcPct val="90000"/>
              </a:lnSpc>
              <a:spcBef>
                <a:spcPts val="500"/>
              </a:spcBef>
              <a:buFont typeface="Wingdings" charset="2"/>
              <a:buChar char="ü"/>
              <a:defRPr sz="1800" kern="1200">
                <a:solidFill>
                  <a:schemeClr val="bg1">
                    <a:lumMod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r"/>
            <a:r>
              <a:rPr lang="fr-FR" sz="2000">
                <a:solidFill>
                  <a:schemeClr val="accent5"/>
                </a:solidFill>
                <a:latin typeface="+mn-lt"/>
              </a:rPr>
              <a:t>2015</a:t>
            </a:r>
          </a:p>
        </p:txBody>
      </p:sp>
      <p:pic>
        <p:nvPicPr>
          <p:cNvPr id="23" name="table">
            <a:extLst>
              <a:ext uri="{FF2B5EF4-FFF2-40B4-BE49-F238E27FC236}">
                <a16:creationId xmlns:a16="http://schemas.microsoft.com/office/drawing/2014/main" id="{D449387E-B7DD-4429-9CD5-EB5A5811C443}"/>
              </a:ext>
            </a:extLst>
          </p:cNvPr>
          <p:cNvPicPr>
            <a:picLocks noChangeAspect="1"/>
          </p:cNvPicPr>
          <p:nvPr/>
        </p:nvPicPr>
        <p:blipFill>
          <a:blip r:embed="rId4"/>
          <a:stretch>
            <a:fillRect/>
          </a:stretch>
        </p:blipFill>
        <p:spPr>
          <a:xfrm>
            <a:off x="7231231" y="3628352"/>
            <a:ext cx="3633345" cy="609600"/>
          </a:xfrm>
          <a:prstGeom prst="rect">
            <a:avLst/>
          </a:prstGeom>
        </p:spPr>
      </p:pic>
      <p:sp>
        <p:nvSpPr>
          <p:cNvPr id="24" name="Text Placeholder 5">
            <a:extLst>
              <a:ext uri="{FF2B5EF4-FFF2-40B4-BE49-F238E27FC236}">
                <a16:creationId xmlns:a16="http://schemas.microsoft.com/office/drawing/2014/main" id="{816FCCC1-B509-4204-A219-551CDEEC67E0}"/>
              </a:ext>
            </a:extLst>
          </p:cNvPr>
          <p:cNvSpPr>
            <a:spLocks noGrp="1"/>
          </p:cNvSpPr>
          <p:nvPr/>
        </p:nvSpPr>
        <p:spPr>
          <a:xfrm>
            <a:off x="8822267" y="4513683"/>
            <a:ext cx="2042309" cy="369332"/>
          </a:xfrm>
          <a:prstGeom prst="rect">
            <a:avLst/>
          </a:prstGeom>
        </p:spPr>
        <p:txBody>
          <a:bodyPr vert="horz" lIns="91440" tIns="45720" rIns="91440" bIns="45720" rtlCol="0">
            <a:spAutoFit/>
          </a:bodyPr>
          <a:lstStyle>
            <a:lvl1pPr marL="0" indent="0" algn="l" defTabSz="914400" rtl="0" eaLnBrk="1" latinLnBrk="0" hangingPunct="1">
              <a:lnSpc>
                <a:spcPct val="90000"/>
              </a:lnSpc>
              <a:spcBef>
                <a:spcPts val="1000"/>
              </a:spcBef>
              <a:buFontTx/>
              <a:buNone/>
              <a:defRPr sz="2800" kern="1200">
                <a:solidFill>
                  <a:schemeClr val="bg1">
                    <a:lumMod val="50000"/>
                  </a:schemeClr>
                </a:solidFill>
                <a:latin typeface="+mj-lt"/>
                <a:ea typeface="+mn-ea"/>
                <a:cs typeface="+mn-cs"/>
              </a:defRPr>
            </a:lvl1pPr>
            <a:lvl2pPr marL="685800" indent="-228600" algn="l" defTabSz="914400" rtl="0" eaLnBrk="1" latinLnBrk="0" hangingPunct="1">
              <a:lnSpc>
                <a:spcPct val="90000"/>
              </a:lnSpc>
              <a:spcBef>
                <a:spcPts val="500"/>
              </a:spcBef>
              <a:buSzPct val="80000"/>
              <a:buFont typeface="Courier New" charset="0"/>
              <a:buChar char="o"/>
              <a:defRPr sz="2000" kern="1200" cap="none" baseline="0">
                <a:solidFill>
                  <a:schemeClr val="tx1">
                    <a:lumMod val="50000"/>
                    <a:lumOff val="50000"/>
                  </a:schemeClr>
                </a:solidFill>
                <a:latin typeface="+mj-lt"/>
                <a:ea typeface="+mn-ea"/>
                <a:cs typeface="+mn-cs"/>
              </a:defRPr>
            </a:lvl2pPr>
            <a:lvl3pPr marL="1143000" indent="-228600" algn="l" defTabSz="914400" rtl="0" eaLnBrk="1" latinLnBrk="0" hangingPunct="1">
              <a:lnSpc>
                <a:spcPct val="90000"/>
              </a:lnSpc>
              <a:spcBef>
                <a:spcPts val="500"/>
              </a:spcBef>
              <a:buFont typeface="Arial"/>
              <a:buChar char="•"/>
              <a:defRPr lang="fr-FR" sz="2000" kern="1200" cap="none" baseline="0" smtClean="0">
                <a:solidFill>
                  <a:schemeClr val="tx1">
                    <a:lumMod val="50000"/>
                    <a:lumOff val="50000"/>
                  </a:schemeClr>
                </a:solidFill>
                <a:latin typeface="+mj-lt"/>
                <a:ea typeface="+mn-ea"/>
                <a:cs typeface="+mn-cs"/>
              </a:defRPr>
            </a:lvl3pPr>
            <a:lvl4pPr marL="1714500" indent="-342900" algn="l" defTabSz="914400" rtl="0" eaLnBrk="1" latinLnBrk="0" hangingPunct="1">
              <a:lnSpc>
                <a:spcPct val="90000"/>
              </a:lnSpc>
              <a:spcBef>
                <a:spcPts val="500"/>
              </a:spcBef>
              <a:buFont typeface="Wingdings" panose="05000000000000000000" pitchFamily="2" charset="2"/>
              <a:buChar char="ü"/>
              <a:defRPr lang="fr-FR" sz="2000" kern="1200" cap="none" baseline="0" dirty="0">
                <a:solidFill>
                  <a:schemeClr val="tx1">
                    <a:lumMod val="50000"/>
                    <a:lumOff val="50000"/>
                  </a:schemeClr>
                </a:solidFill>
                <a:latin typeface="+mj-lt"/>
                <a:ea typeface="+mn-ea"/>
                <a:cs typeface="+mn-cs"/>
              </a:defRPr>
            </a:lvl4pPr>
            <a:lvl5pPr marL="2057400" indent="-228600" algn="l" defTabSz="914400" rtl="0" eaLnBrk="1" latinLnBrk="0" hangingPunct="1">
              <a:lnSpc>
                <a:spcPct val="90000"/>
              </a:lnSpc>
              <a:spcBef>
                <a:spcPts val="500"/>
              </a:spcBef>
              <a:buFont typeface="Wingdings" charset="2"/>
              <a:buChar char="ü"/>
              <a:defRPr sz="1800" kern="1200">
                <a:solidFill>
                  <a:schemeClr val="bg1">
                    <a:lumMod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r"/>
            <a:r>
              <a:rPr lang="fr-FR" sz="2000">
                <a:solidFill>
                  <a:schemeClr val="accent5"/>
                </a:solidFill>
                <a:latin typeface="+mn-lt"/>
              </a:rPr>
              <a:t>2017</a:t>
            </a:r>
          </a:p>
        </p:txBody>
      </p:sp>
      <p:pic>
        <p:nvPicPr>
          <p:cNvPr id="25" name="table">
            <a:extLst>
              <a:ext uri="{FF2B5EF4-FFF2-40B4-BE49-F238E27FC236}">
                <a16:creationId xmlns:a16="http://schemas.microsoft.com/office/drawing/2014/main" id="{B9827652-5D39-4249-B679-76E164045D71}"/>
              </a:ext>
            </a:extLst>
          </p:cNvPr>
          <p:cNvPicPr>
            <a:picLocks noChangeAspect="1"/>
          </p:cNvPicPr>
          <p:nvPr/>
        </p:nvPicPr>
        <p:blipFill>
          <a:blip r:embed="rId5"/>
          <a:stretch>
            <a:fillRect/>
          </a:stretch>
        </p:blipFill>
        <p:spPr>
          <a:xfrm>
            <a:off x="7231231" y="4882770"/>
            <a:ext cx="3633345" cy="609600"/>
          </a:xfrm>
          <a:prstGeom prst="rect">
            <a:avLst/>
          </a:prstGeom>
        </p:spPr>
      </p:pic>
    </p:spTree>
    <p:extLst>
      <p:ext uri="{BB962C8B-B14F-4D97-AF65-F5344CB8AC3E}">
        <p14:creationId xmlns:p14="http://schemas.microsoft.com/office/powerpoint/2010/main" val="319797257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032D53F-6EE8-4EF9-A8BC-204C0528F6F5}"/>
              </a:ext>
            </a:extLst>
          </p:cNvPr>
          <p:cNvSpPr>
            <a:spLocks noGrp="1"/>
          </p:cNvSpPr>
          <p:nvPr>
            <p:ph type="body" sz="quarter" idx="10"/>
          </p:nvPr>
        </p:nvSpPr>
        <p:spPr/>
        <p:txBody>
          <a:bodyPr/>
          <a:lstStyle/>
          <a:p>
            <a:r>
              <a:rPr lang="fr-FR" dirty="0"/>
              <a:t>5. Dessiner une dimension</a:t>
            </a:r>
          </a:p>
        </p:txBody>
      </p:sp>
      <p:sp>
        <p:nvSpPr>
          <p:cNvPr id="3" name="Text Placeholder 2">
            <a:extLst>
              <a:ext uri="{FF2B5EF4-FFF2-40B4-BE49-F238E27FC236}">
                <a16:creationId xmlns:a16="http://schemas.microsoft.com/office/drawing/2014/main" id="{B9A48BAD-7D49-45E1-94DA-ED44CACF61EE}"/>
              </a:ext>
            </a:extLst>
          </p:cNvPr>
          <p:cNvSpPr>
            <a:spLocks noGrp="1"/>
          </p:cNvSpPr>
          <p:nvPr>
            <p:ph type="body" sz="quarter" idx="12"/>
          </p:nvPr>
        </p:nvSpPr>
        <p:spPr>
          <a:xfrm>
            <a:off x="822961" y="1412875"/>
            <a:ext cx="10675620" cy="4824413"/>
          </a:xfrm>
        </p:spPr>
        <p:txBody>
          <a:bodyPr/>
          <a:lstStyle/>
          <a:p>
            <a:r>
              <a:rPr lang="fr-FR" dirty="0"/>
              <a:t>Problème : Si notre principal consommateur déménage de Paris vers Saint Etienne, les rapports rattacheront tous ses achats à Saint Etienne. On croira alors que Saint Etienne est là où nous avons réalisé le plus de chiffre d’affaire</a:t>
            </a:r>
          </a:p>
        </p:txBody>
      </p:sp>
      <p:sp>
        <p:nvSpPr>
          <p:cNvPr id="4" name="Text Placeholder 3">
            <a:extLst>
              <a:ext uri="{FF2B5EF4-FFF2-40B4-BE49-F238E27FC236}">
                <a16:creationId xmlns:a16="http://schemas.microsoft.com/office/drawing/2014/main" id="{00CE4EB5-4D4C-48E0-987A-E492A5CBF143}"/>
              </a:ext>
            </a:extLst>
          </p:cNvPr>
          <p:cNvSpPr>
            <a:spLocks noGrp="1"/>
          </p:cNvSpPr>
          <p:nvPr>
            <p:ph type="body" sz="quarter" idx="11"/>
          </p:nvPr>
        </p:nvSpPr>
        <p:spPr/>
        <p:txBody>
          <a:bodyPr/>
          <a:lstStyle/>
          <a:p>
            <a:r>
              <a:rPr lang="fr-FR" dirty="0"/>
              <a:t>Historisation :</a:t>
            </a:r>
          </a:p>
          <a:p>
            <a:r>
              <a:rPr lang="fr-FR" dirty="0"/>
              <a:t>SCD Type 1</a:t>
            </a:r>
          </a:p>
        </p:txBody>
      </p:sp>
      <p:pic>
        <p:nvPicPr>
          <p:cNvPr id="14" name="table">
            <a:extLst>
              <a:ext uri="{FF2B5EF4-FFF2-40B4-BE49-F238E27FC236}">
                <a16:creationId xmlns:a16="http://schemas.microsoft.com/office/drawing/2014/main" id="{ECEBB7CD-E62D-40FD-A9DF-A73C3B054233}"/>
              </a:ext>
            </a:extLst>
          </p:cNvPr>
          <p:cNvPicPr>
            <a:picLocks noChangeAspect="1"/>
          </p:cNvPicPr>
          <p:nvPr/>
        </p:nvPicPr>
        <p:blipFill>
          <a:blip r:embed="rId2"/>
          <a:stretch>
            <a:fillRect/>
          </a:stretch>
        </p:blipFill>
        <p:spPr>
          <a:xfrm>
            <a:off x="1327424" y="4883015"/>
            <a:ext cx="3633345" cy="609600"/>
          </a:xfrm>
          <a:prstGeom prst="rect">
            <a:avLst/>
          </a:prstGeom>
        </p:spPr>
      </p:pic>
      <p:sp>
        <p:nvSpPr>
          <p:cNvPr id="15" name="Right Arrow 14">
            <a:extLst>
              <a:ext uri="{FF2B5EF4-FFF2-40B4-BE49-F238E27FC236}">
                <a16:creationId xmlns:a16="http://schemas.microsoft.com/office/drawing/2014/main" id="{FE4E0763-2D94-4366-869D-2BB3C2E7E1F3}"/>
              </a:ext>
            </a:extLst>
          </p:cNvPr>
          <p:cNvSpPr/>
          <p:nvPr/>
        </p:nvSpPr>
        <p:spPr>
          <a:xfrm>
            <a:off x="5249090" y="3642044"/>
            <a:ext cx="1611086" cy="609600"/>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fr-FR"/>
          </a:p>
        </p:txBody>
      </p:sp>
      <p:sp>
        <p:nvSpPr>
          <p:cNvPr id="16" name="Text Placeholder 5">
            <a:extLst>
              <a:ext uri="{FF2B5EF4-FFF2-40B4-BE49-F238E27FC236}">
                <a16:creationId xmlns:a16="http://schemas.microsoft.com/office/drawing/2014/main" id="{30789F06-2910-4D28-B457-56A6C9CB267B}"/>
              </a:ext>
            </a:extLst>
          </p:cNvPr>
          <p:cNvSpPr>
            <a:spLocks noGrp="1"/>
          </p:cNvSpPr>
          <p:nvPr/>
        </p:nvSpPr>
        <p:spPr>
          <a:xfrm>
            <a:off x="1327424" y="3148466"/>
            <a:ext cx="1591036" cy="480131"/>
          </a:xfrm>
          <a:prstGeom prst="rect">
            <a:avLst/>
          </a:prstGeom>
        </p:spPr>
        <p:txBody>
          <a:bodyPr vert="horz" lIns="91440" tIns="45720" rIns="91440" bIns="45720" rtlCol="0">
            <a:spAutoFit/>
          </a:bodyPr>
          <a:lstStyle>
            <a:lvl1pPr marL="0" indent="0" algn="l" defTabSz="914400" rtl="0" eaLnBrk="1" latinLnBrk="0" hangingPunct="1">
              <a:lnSpc>
                <a:spcPct val="90000"/>
              </a:lnSpc>
              <a:spcBef>
                <a:spcPts val="1000"/>
              </a:spcBef>
              <a:buFontTx/>
              <a:buNone/>
              <a:defRPr sz="2800" kern="1200">
                <a:solidFill>
                  <a:schemeClr val="bg1">
                    <a:lumMod val="50000"/>
                  </a:schemeClr>
                </a:solidFill>
                <a:latin typeface="+mj-lt"/>
                <a:ea typeface="+mn-ea"/>
                <a:cs typeface="+mn-cs"/>
              </a:defRPr>
            </a:lvl1pPr>
            <a:lvl2pPr marL="685800" indent="-228600" algn="l" defTabSz="914400" rtl="0" eaLnBrk="1" latinLnBrk="0" hangingPunct="1">
              <a:lnSpc>
                <a:spcPct val="90000"/>
              </a:lnSpc>
              <a:spcBef>
                <a:spcPts val="500"/>
              </a:spcBef>
              <a:buSzPct val="80000"/>
              <a:buFont typeface="Courier New" charset="0"/>
              <a:buChar char="o"/>
              <a:defRPr sz="2000" kern="1200" cap="none" baseline="0">
                <a:solidFill>
                  <a:schemeClr val="tx1">
                    <a:lumMod val="50000"/>
                    <a:lumOff val="50000"/>
                  </a:schemeClr>
                </a:solidFill>
                <a:latin typeface="+mj-lt"/>
                <a:ea typeface="+mn-ea"/>
                <a:cs typeface="+mn-cs"/>
              </a:defRPr>
            </a:lvl2pPr>
            <a:lvl3pPr marL="1143000" indent="-228600" algn="l" defTabSz="914400" rtl="0" eaLnBrk="1" latinLnBrk="0" hangingPunct="1">
              <a:lnSpc>
                <a:spcPct val="90000"/>
              </a:lnSpc>
              <a:spcBef>
                <a:spcPts val="500"/>
              </a:spcBef>
              <a:buFont typeface="Arial"/>
              <a:buChar char="•"/>
              <a:defRPr lang="fr-FR" sz="2000" kern="1200" cap="none" baseline="0" smtClean="0">
                <a:solidFill>
                  <a:schemeClr val="tx1">
                    <a:lumMod val="50000"/>
                    <a:lumOff val="50000"/>
                  </a:schemeClr>
                </a:solidFill>
                <a:latin typeface="+mj-lt"/>
                <a:ea typeface="+mn-ea"/>
                <a:cs typeface="+mn-cs"/>
              </a:defRPr>
            </a:lvl3pPr>
            <a:lvl4pPr marL="1714500" indent="-342900" algn="l" defTabSz="914400" rtl="0" eaLnBrk="1" latinLnBrk="0" hangingPunct="1">
              <a:lnSpc>
                <a:spcPct val="90000"/>
              </a:lnSpc>
              <a:spcBef>
                <a:spcPts val="500"/>
              </a:spcBef>
              <a:buFont typeface="Wingdings" panose="05000000000000000000" pitchFamily="2" charset="2"/>
              <a:buChar char="ü"/>
              <a:defRPr lang="fr-FR" sz="2000" kern="1200" cap="none" baseline="0" dirty="0">
                <a:solidFill>
                  <a:schemeClr val="tx1">
                    <a:lumMod val="50000"/>
                    <a:lumOff val="50000"/>
                  </a:schemeClr>
                </a:solidFill>
                <a:latin typeface="+mj-lt"/>
                <a:ea typeface="+mn-ea"/>
                <a:cs typeface="+mn-cs"/>
              </a:defRPr>
            </a:lvl4pPr>
            <a:lvl5pPr marL="2057400" indent="-228600" algn="l" defTabSz="914400" rtl="0" eaLnBrk="1" latinLnBrk="0" hangingPunct="1">
              <a:lnSpc>
                <a:spcPct val="90000"/>
              </a:lnSpc>
              <a:spcBef>
                <a:spcPts val="500"/>
              </a:spcBef>
              <a:buFont typeface="Wingdings" charset="2"/>
              <a:buChar char="ü"/>
              <a:defRPr sz="1800" kern="1200">
                <a:solidFill>
                  <a:schemeClr val="bg1">
                    <a:lumMod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fr-FR">
                <a:solidFill>
                  <a:schemeClr val="accent2"/>
                </a:solidFill>
                <a:latin typeface="+mn-lt"/>
              </a:rPr>
              <a:t>Source</a:t>
            </a:r>
          </a:p>
        </p:txBody>
      </p:sp>
      <p:sp>
        <p:nvSpPr>
          <p:cNvPr id="17" name="Text Placeholder 5">
            <a:extLst>
              <a:ext uri="{FF2B5EF4-FFF2-40B4-BE49-F238E27FC236}">
                <a16:creationId xmlns:a16="http://schemas.microsoft.com/office/drawing/2014/main" id="{9F9D44C4-1070-4FF0-96AB-F5570608E788}"/>
              </a:ext>
            </a:extLst>
          </p:cNvPr>
          <p:cNvSpPr>
            <a:spLocks noGrp="1"/>
          </p:cNvSpPr>
          <p:nvPr/>
        </p:nvSpPr>
        <p:spPr>
          <a:xfrm>
            <a:off x="7231231" y="3148466"/>
            <a:ext cx="1591035" cy="480131"/>
          </a:xfrm>
          <a:prstGeom prst="rect">
            <a:avLst/>
          </a:prstGeom>
        </p:spPr>
        <p:txBody>
          <a:bodyPr vert="horz" lIns="91440" tIns="45720" rIns="91440" bIns="45720" rtlCol="0">
            <a:spAutoFit/>
          </a:bodyPr>
          <a:lstStyle>
            <a:lvl1pPr marL="0" indent="0" algn="l" defTabSz="914400" rtl="0" eaLnBrk="1" latinLnBrk="0" hangingPunct="1">
              <a:lnSpc>
                <a:spcPct val="90000"/>
              </a:lnSpc>
              <a:spcBef>
                <a:spcPts val="1000"/>
              </a:spcBef>
              <a:buFontTx/>
              <a:buNone/>
              <a:defRPr sz="2800" kern="1200">
                <a:solidFill>
                  <a:schemeClr val="bg1">
                    <a:lumMod val="50000"/>
                  </a:schemeClr>
                </a:solidFill>
                <a:latin typeface="+mj-lt"/>
                <a:ea typeface="+mn-ea"/>
                <a:cs typeface="+mn-cs"/>
              </a:defRPr>
            </a:lvl1pPr>
            <a:lvl2pPr marL="685800" indent="-228600" algn="l" defTabSz="914400" rtl="0" eaLnBrk="1" latinLnBrk="0" hangingPunct="1">
              <a:lnSpc>
                <a:spcPct val="90000"/>
              </a:lnSpc>
              <a:spcBef>
                <a:spcPts val="500"/>
              </a:spcBef>
              <a:buSzPct val="80000"/>
              <a:buFont typeface="Courier New" charset="0"/>
              <a:buChar char="o"/>
              <a:defRPr sz="2000" kern="1200" cap="none" baseline="0">
                <a:solidFill>
                  <a:schemeClr val="tx1">
                    <a:lumMod val="50000"/>
                    <a:lumOff val="50000"/>
                  </a:schemeClr>
                </a:solidFill>
                <a:latin typeface="+mj-lt"/>
                <a:ea typeface="+mn-ea"/>
                <a:cs typeface="+mn-cs"/>
              </a:defRPr>
            </a:lvl2pPr>
            <a:lvl3pPr marL="1143000" indent="-228600" algn="l" defTabSz="914400" rtl="0" eaLnBrk="1" latinLnBrk="0" hangingPunct="1">
              <a:lnSpc>
                <a:spcPct val="90000"/>
              </a:lnSpc>
              <a:spcBef>
                <a:spcPts val="500"/>
              </a:spcBef>
              <a:buFont typeface="Arial"/>
              <a:buChar char="•"/>
              <a:defRPr lang="fr-FR" sz="2000" kern="1200" cap="none" baseline="0" smtClean="0">
                <a:solidFill>
                  <a:schemeClr val="tx1">
                    <a:lumMod val="50000"/>
                    <a:lumOff val="50000"/>
                  </a:schemeClr>
                </a:solidFill>
                <a:latin typeface="+mj-lt"/>
                <a:ea typeface="+mn-ea"/>
                <a:cs typeface="+mn-cs"/>
              </a:defRPr>
            </a:lvl3pPr>
            <a:lvl4pPr marL="1714500" indent="-342900" algn="l" defTabSz="914400" rtl="0" eaLnBrk="1" latinLnBrk="0" hangingPunct="1">
              <a:lnSpc>
                <a:spcPct val="90000"/>
              </a:lnSpc>
              <a:spcBef>
                <a:spcPts val="500"/>
              </a:spcBef>
              <a:buFont typeface="Wingdings" panose="05000000000000000000" pitchFamily="2" charset="2"/>
              <a:buChar char="ü"/>
              <a:defRPr lang="fr-FR" sz="2000" kern="1200" cap="none" baseline="0" dirty="0">
                <a:solidFill>
                  <a:schemeClr val="tx1">
                    <a:lumMod val="50000"/>
                    <a:lumOff val="50000"/>
                  </a:schemeClr>
                </a:solidFill>
                <a:latin typeface="+mj-lt"/>
                <a:ea typeface="+mn-ea"/>
                <a:cs typeface="+mn-cs"/>
              </a:defRPr>
            </a:lvl4pPr>
            <a:lvl5pPr marL="2057400" indent="-228600" algn="l" defTabSz="914400" rtl="0" eaLnBrk="1" latinLnBrk="0" hangingPunct="1">
              <a:lnSpc>
                <a:spcPct val="90000"/>
              </a:lnSpc>
              <a:spcBef>
                <a:spcPts val="500"/>
              </a:spcBef>
              <a:buFont typeface="Wingdings" charset="2"/>
              <a:buChar char="ü"/>
              <a:defRPr sz="1800" kern="1200">
                <a:solidFill>
                  <a:schemeClr val="bg1">
                    <a:lumMod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fr-FR">
                <a:solidFill>
                  <a:schemeClr val="accent5"/>
                </a:solidFill>
                <a:latin typeface="+mn-lt"/>
              </a:rPr>
              <a:t>DWH</a:t>
            </a:r>
          </a:p>
        </p:txBody>
      </p:sp>
      <p:sp>
        <p:nvSpPr>
          <p:cNvPr id="18" name="Right Arrow 17">
            <a:extLst>
              <a:ext uri="{FF2B5EF4-FFF2-40B4-BE49-F238E27FC236}">
                <a16:creationId xmlns:a16="http://schemas.microsoft.com/office/drawing/2014/main" id="{90C54D3D-16A2-4D00-946F-0641D1DF996F}"/>
              </a:ext>
            </a:extLst>
          </p:cNvPr>
          <p:cNvSpPr/>
          <p:nvPr/>
        </p:nvSpPr>
        <p:spPr>
          <a:xfrm>
            <a:off x="5249090" y="4883015"/>
            <a:ext cx="1611086" cy="609600"/>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fr-FR"/>
          </a:p>
        </p:txBody>
      </p:sp>
      <p:sp>
        <p:nvSpPr>
          <p:cNvPr id="19" name="Text Placeholder 5">
            <a:extLst>
              <a:ext uri="{FF2B5EF4-FFF2-40B4-BE49-F238E27FC236}">
                <a16:creationId xmlns:a16="http://schemas.microsoft.com/office/drawing/2014/main" id="{3985B7F4-F055-4B1A-BE2E-964CC060065B}"/>
              </a:ext>
            </a:extLst>
          </p:cNvPr>
          <p:cNvSpPr>
            <a:spLocks noGrp="1"/>
          </p:cNvSpPr>
          <p:nvPr/>
        </p:nvSpPr>
        <p:spPr>
          <a:xfrm>
            <a:off x="2918459" y="3259265"/>
            <a:ext cx="2042309" cy="369332"/>
          </a:xfrm>
          <a:prstGeom prst="rect">
            <a:avLst/>
          </a:prstGeom>
        </p:spPr>
        <p:txBody>
          <a:bodyPr vert="horz" lIns="91440" tIns="45720" rIns="91440" bIns="45720" rtlCol="0">
            <a:spAutoFit/>
          </a:bodyPr>
          <a:lstStyle>
            <a:lvl1pPr marL="0" indent="0" algn="l" defTabSz="914400" rtl="0" eaLnBrk="1" latinLnBrk="0" hangingPunct="1">
              <a:lnSpc>
                <a:spcPct val="90000"/>
              </a:lnSpc>
              <a:spcBef>
                <a:spcPts val="1000"/>
              </a:spcBef>
              <a:buFontTx/>
              <a:buNone/>
              <a:defRPr sz="2800" kern="1200">
                <a:solidFill>
                  <a:schemeClr val="bg1">
                    <a:lumMod val="50000"/>
                  </a:schemeClr>
                </a:solidFill>
                <a:latin typeface="+mj-lt"/>
                <a:ea typeface="+mn-ea"/>
                <a:cs typeface="+mn-cs"/>
              </a:defRPr>
            </a:lvl1pPr>
            <a:lvl2pPr marL="685800" indent="-228600" algn="l" defTabSz="914400" rtl="0" eaLnBrk="1" latinLnBrk="0" hangingPunct="1">
              <a:lnSpc>
                <a:spcPct val="90000"/>
              </a:lnSpc>
              <a:spcBef>
                <a:spcPts val="500"/>
              </a:spcBef>
              <a:buSzPct val="80000"/>
              <a:buFont typeface="Courier New" charset="0"/>
              <a:buChar char="o"/>
              <a:defRPr sz="2000" kern="1200" cap="none" baseline="0">
                <a:solidFill>
                  <a:schemeClr val="tx1">
                    <a:lumMod val="50000"/>
                    <a:lumOff val="50000"/>
                  </a:schemeClr>
                </a:solidFill>
                <a:latin typeface="+mj-lt"/>
                <a:ea typeface="+mn-ea"/>
                <a:cs typeface="+mn-cs"/>
              </a:defRPr>
            </a:lvl2pPr>
            <a:lvl3pPr marL="1143000" indent="-228600" algn="l" defTabSz="914400" rtl="0" eaLnBrk="1" latinLnBrk="0" hangingPunct="1">
              <a:lnSpc>
                <a:spcPct val="90000"/>
              </a:lnSpc>
              <a:spcBef>
                <a:spcPts val="500"/>
              </a:spcBef>
              <a:buFont typeface="Arial"/>
              <a:buChar char="•"/>
              <a:defRPr lang="fr-FR" sz="2000" kern="1200" cap="none" baseline="0" smtClean="0">
                <a:solidFill>
                  <a:schemeClr val="tx1">
                    <a:lumMod val="50000"/>
                    <a:lumOff val="50000"/>
                  </a:schemeClr>
                </a:solidFill>
                <a:latin typeface="+mj-lt"/>
                <a:ea typeface="+mn-ea"/>
                <a:cs typeface="+mn-cs"/>
              </a:defRPr>
            </a:lvl3pPr>
            <a:lvl4pPr marL="1714500" indent="-342900" algn="l" defTabSz="914400" rtl="0" eaLnBrk="1" latinLnBrk="0" hangingPunct="1">
              <a:lnSpc>
                <a:spcPct val="90000"/>
              </a:lnSpc>
              <a:spcBef>
                <a:spcPts val="500"/>
              </a:spcBef>
              <a:buFont typeface="Wingdings" panose="05000000000000000000" pitchFamily="2" charset="2"/>
              <a:buChar char="ü"/>
              <a:defRPr lang="fr-FR" sz="2000" kern="1200" cap="none" baseline="0" dirty="0">
                <a:solidFill>
                  <a:schemeClr val="tx1">
                    <a:lumMod val="50000"/>
                    <a:lumOff val="50000"/>
                  </a:schemeClr>
                </a:solidFill>
                <a:latin typeface="+mj-lt"/>
                <a:ea typeface="+mn-ea"/>
                <a:cs typeface="+mn-cs"/>
              </a:defRPr>
            </a:lvl4pPr>
            <a:lvl5pPr marL="2057400" indent="-228600" algn="l" defTabSz="914400" rtl="0" eaLnBrk="1" latinLnBrk="0" hangingPunct="1">
              <a:lnSpc>
                <a:spcPct val="90000"/>
              </a:lnSpc>
              <a:spcBef>
                <a:spcPts val="500"/>
              </a:spcBef>
              <a:buFont typeface="Wingdings" charset="2"/>
              <a:buChar char="ü"/>
              <a:defRPr sz="1800" kern="1200">
                <a:solidFill>
                  <a:schemeClr val="bg1">
                    <a:lumMod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r"/>
            <a:r>
              <a:rPr lang="fr-FR" sz="2000">
                <a:solidFill>
                  <a:schemeClr val="accent2"/>
                </a:solidFill>
                <a:latin typeface="+mn-lt"/>
              </a:rPr>
              <a:t>2015</a:t>
            </a:r>
          </a:p>
        </p:txBody>
      </p:sp>
      <p:sp>
        <p:nvSpPr>
          <p:cNvPr id="20" name="Text Placeholder 5">
            <a:extLst>
              <a:ext uri="{FF2B5EF4-FFF2-40B4-BE49-F238E27FC236}">
                <a16:creationId xmlns:a16="http://schemas.microsoft.com/office/drawing/2014/main" id="{17DF131B-05EF-4BDE-B745-EB8B3F4D8B90}"/>
              </a:ext>
            </a:extLst>
          </p:cNvPr>
          <p:cNvSpPr>
            <a:spLocks noGrp="1"/>
          </p:cNvSpPr>
          <p:nvPr/>
        </p:nvSpPr>
        <p:spPr>
          <a:xfrm>
            <a:off x="2918459" y="4513683"/>
            <a:ext cx="2042309" cy="369332"/>
          </a:xfrm>
          <a:prstGeom prst="rect">
            <a:avLst/>
          </a:prstGeom>
        </p:spPr>
        <p:txBody>
          <a:bodyPr vert="horz" lIns="91440" tIns="45720" rIns="91440" bIns="45720" rtlCol="0">
            <a:spAutoFit/>
          </a:bodyPr>
          <a:lstStyle>
            <a:lvl1pPr marL="0" indent="0" algn="l" defTabSz="914400" rtl="0" eaLnBrk="1" latinLnBrk="0" hangingPunct="1">
              <a:lnSpc>
                <a:spcPct val="90000"/>
              </a:lnSpc>
              <a:spcBef>
                <a:spcPts val="1000"/>
              </a:spcBef>
              <a:buFontTx/>
              <a:buNone/>
              <a:defRPr sz="2800" kern="1200">
                <a:solidFill>
                  <a:schemeClr val="bg1">
                    <a:lumMod val="50000"/>
                  </a:schemeClr>
                </a:solidFill>
                <a:latin typeface="+mj-lt"/>
                <a:ea typeface="+mn-ea"/>
                <a:cs typeface="+mn-cs"/>
              </a:defRPr>
            </a:lvl1pPr>
            <a:lvl2pPr marL="685800" indent="-228600" algn="l" defTabSz="914400" rtl="0" eaLnBrk="1" latinLnBrk="0" hangingPunct="1">
              <a:lnSpc>
                <a:spcPct val="90000"/>
              </a:lnSpc>
              <a:spcBef>
                <a:spcPts val="500"/>
              </a:spcBef>
              <a:buSzPct val="80000"/>
              <a:buFont typeface="Courier New" charset="0"/>
              <a:buChar char="o"/>
              <a:defRPr sz="2000" kern="1200" cap="none" baseline="0">
                <a:solidFill>
                  <a:schemeClr val="tx1">
                    <a:lumMod val="50000"/>
                    <a:lumOff val="50000"/>
                  </a:schemeClr>
                </a:solidFill>
                <a:latin typeface="+mj-lt"/>
                <a:ea typeface="+mn-ea"/>
                <a:cs typeface="+mn-cs"/>
              </a:defRPr>
            </a:lvl2pPr>
            <a:lvl3pPr marL="1143000" indent="-228600" algn="l" defTabSz="914400" rtl="0" eaLnBrk="1" latinLnBrk="0" hangingPunct="1">
              <a:lnSpc>
                <a:spcPct val="90000"/>
              </a:lnSpc>
              <a:spcBef>
                <a:spcPts val="500"/>
              </a:spcBef>
              <a:buFont typeface="Arial"/>
              <a:buChar char="•"/>
              <a:defRPr lang="fr-FR" sz="2000" kern="1200" cap="none" baseline="0" smtClean="0">
                <a:solidFill>
                  <a:schemeClr val="tx1">
                    <a:lumMod val="50000"/>
                    <a:lumOff val="50000"/>
                  </a:schemeClr>
                </a:solidFill>
                <a:latin typeface="+mj-lt"/>
                <a:ea typeface="+mn-ea"/>
                <a:cs typeface="+mn-cs"/>
              </a:defRPr>
            </a:lvl3pPr>
            <a:lvl4pPr marL="1714500" indent="-342900" algn="l" defTabSz="914400" rtl="0" eaLnBrk="1" latinLnBrk="0" hangingPunct="1">
              <a:lnSpc>
                <a:spcPct val="90000"/>
              </a:lnSpc>
              <a:spcBef>
                <a:spcPts val="500"/>
              </a:spcBef>
              <a:buFont typeface="Wingdings" panose="05000000000000000000" pitchFamily="2" charset="2"/>
              <a:buChar char="ü"/>
              <a:defRPr lang="fr-FR" sz="2000" kern="1200" cap="none" baseline="0" dirty="0">
                <a:solidFill>
                  <a:schemeClr val="tx1">
                    <a:lumMod val="50000"/>
                    <a:lumOff val="50000"/>
                  </a:schemeClr>
                </a:solidFill>
                <a:latin typeface="+mj-lt"/>
                <a:ea typeface="+mn-ea"/>
                <a:cs typeface="+mn-cs"/>
              </a:defRPr>
            </a:lvl4pPr>
            <a:lvl5pPr marL="2057400" indent="-228600" algn="l" defTabSz="914400" rtl="0" eaLnBrk="1" latinLnBrk="0" hangingPunct="1">
              <a:lnSpc>
                <a:spcPct val="90000"/>
              </a:lnSpc>
              <a:spcBef>
                <a:spcPts val="500"/>
              </a:spcBef>
              <a:buFont typeface="Wingdings" charset="2"/>
              <a:buChar char="ü"/>
              <a:defRPr sz="1800" kern="1200">
                <a:solidFill>
                  <a:schemeClr val="bg1">
                    <a:lumMod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r"/>
            <a:r>
              <a:rPr lang="fr-FR" sz="2000">
                <a:solidFill>
                  <a:schemeClr val="accent2"/>
                </a:solidFill>
                <a:latin typeface="+mn-lt"/>
              </a:rPr>
              <a:t>2017</a:t>
            </a:r>
          </a:p>
        </p:txBody>
      </p:sp>
      <p:pic>
        <p:nvPicPr>
          <p:cNvPr id="21" name="table">
            <a:extLst>
              <a:ext uri="{FF2B5EF4-FFF2-40B4-BE49-F238E27FC236}">
                <a16:creationId xmlns:a16="http://schemas.microsoft.com/office/drawing/2014/main" id="{E5F796CC-2CBC-48EF-9D44-9BE84E1AC645}"/>
              </a:ext>
            </a:extLst>
          </p:cNvPr>
          <p:cNvPicPr>
            <a:picLocks noChangeAspect="1"/>
          </p:cNvPicPr>
          <p:nvPr/>
        </p:nvPicPr>
        <p:blipFill>
          <a:blip r:embed="rId3"/>
          <a:stretch>
            <a:fillRect/>
          </a:stretch>
        </p:blipFill>
        <p:spPr>
          <a:xfrm>
            <a:off x="1327424" y="3628352"/>
            <a:ext cx="3633345" cy="609600"/>
          </a:xfrm>
          <a:prstGeom prst="rect">
            <a:avLst/>
          </a:prstGeom>
        </p:spPr>
      </p:pic>
      <p:sp>
        <p:nvSpPr>
          <p:cNvPr id="22" name="Text Placeholder 5">
            <a:extLst>
              <a:ext uri="{FF2B5EF4-FFF2-40B4-BE49-F238E27FC236}">
                <a16:creationId xmlns:a16="http://schemas.microsoft.com/office/drawing/2014/main" id="{184C41AD-3E2A-4508-97FF-0721087A5066}"/>
              </a:ext>
            </a:extLst>
          </p:cNvPr>
          <p:cNvSpPr>
            <a:spLocks noGrp="1"/>
          </p:cNvSpPr>
          <p:nvPr/>
        </p:nvSpPr>
        <p:spPr>
          <a:xfrm>
            <a:off x="8822267" y="3259265"/>
            <a:ext cx="2042309" cy="369332"/>
          </a:xfrm>
          <a:prstGeom prst="rect">
            <a:avLst/>
          </a:prstGeom>
        </p:spPr>
        <p:txBody>
          <a:bodyPr vert="horz" lIns="91440" tIns="45720" rIns="91440" bIns="45720" rtlCol="0">
            <a:spAutoFit/>
          </a:bodyPr>
          <a:lstStyle>
            <a:lvl1pPr marL="0" indent="0" algn="l" defTabSz="914400" rtl="0" eaLnBrk="1" latinLnBrk="0" hangingPunct="1">
              <a:lnSpc>
                <a:spcPct val="90000"/>
              </a:lnSpc>
              <a:spcBef>
                <a:spcPts val="1000"/>
              </a:spcBef>
              <a:buFontTx/>
              <a:buNone/>
              <a:defRPr sz="2800" kern="1200">
                <a:solidFill>
                  <a:schemeClr val="bg1">
                    <a:lumMod val="50000"/>
                  </a:schemeClr>
                </a:solidFill>
                <a:latin typeface="+mj-lt"/>
                <a:ea typeface="+mn-ea"/>
                <a:cs typeface="+mn-cs"/>
              </a:defRPr>
            </a:lvl1pPr>
            <a:lvl2pPr marL="685800" indent="-228600" algn="l" defTabSz="914400" rtl="0" eaLnBrk="1" latinLnBrk="0" hangingPunct="1">
              <a:lnSpc>
                <a:spcPct val="90000"/>
              </a:lnSpc>
              <a:spcBef>
                <a:spcPts val="500"/>
              </a:spcBef>
              <a:buSzPct val="80000"/>
              <a:buFont typeface="Courier New" charset="0"/>
              <a:buChar char="o"/>
              <a:defRPr sz="2000" kern="1200" cap="none" baseline="0">
                <a:solidFill>
                  <a:schemeClr val="tx1">
                    <a:lumMod val="50000"/>
                    <a:lumOff val="50000"/>
                  </a:schemeClr>
                </a:solidFill>
                <a:latin typeface="+mj-lt"/>
                <a:ea typeface="+mn-ea"/>
                <a:cs typeface="+mn-cs"/>
              </a:defRPr>
            </a:lvl2pPr>
            <a:lvl3pPr marL="1143000" indent="-228600" algn="l" defTabSz="914400" rtl="0" eaLnBrk="1" latinLnBrk="0" hangingPunct="1">
              <a:lnSpc>
                <a:spcPct val="90000"/>
              </a:lnSpc>
              <a:spcBef>
                <a:spcPts val="500"/>
              </a:spcBef>
              <a:buFont typeface="Arial"/>
              <a:buChar char="•"/>
              <a:defRPr lang="fr-FR" sz="2000" kern="1200" cap="none" baseline="0" smtClean="0">
                <a:solidFill>
                  <a:schemeClr val="tx1">
                    <a:lumMod val="50000"/>
                    <a:lumOff val="50000"/>
                  </a:schemeClr>
                </a:solidFill>
                <a:latin typeface="+mj-lt"/>
                <a:ea typeface="+mn-ea"/>
                <a:cs typeface="+mn-cs"/>
              </a:defRPr>
            </a:lvl3pPr>
            <a:lvl4pPr marL="1714500" indent="-342900" algn="l" defTabSz="914400" rtl="0" eaLnBrk="1" latinLnBrk="0" hangingPunct="1">
              <a:lnSpc>
                <a:spcPct val="90000"/>
              </a:lnSpc>
              <a:spcBef>
                <a:spcPts val="500"/>
              </a:spcBef>
              <a:buFont typeface="Wingdings" panose="05000000000000000000" pitchFamily="2" charset="2"/>
              <a:buChar char="ü"/>
              <a:defRPr lang="fr-FR" sz="2000" kern="1200" cap="none" baseline="0" dirty="0">
                <a:solidFill>
                  <a:schemeClr val="tx1">
                    <a:lumMod val="50000"/>
                    <a:lumOff val="50000"/>
                  </a:schemeClr>
                </a:solidFill>
                <a:latin typeface="+mj-lt"/>
                <a:ea typeface="+mn-ea"/>
                <a:cs typeface="+mn-cs"/>
              </a:defRPr>
            </a:lvl4pPr>
            <a:lvl5pPr marL="2057400" indent="-228600" algn="l" defTabSz="914400" rtl="0" eaLnBrk="1" latinLnBrk="0" hangingPunct="1">
              <a:lnSpc>
                <a:spcPct val="90000"/>
              </a:lnSpc>
              <a:spcBef>
                <a:spcPts val="500"/>
              </a:spcBef>
              <a:buFont typeface="Wingdings" charset="2"/>
              <a:buChar char="ü"/>
              <a:defRPr sz="1800" kern="1200">
                <a:solidFill>
                  <a:schemeClr val="bg1">
                    <a:lumMod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r"/>
            <a:r>
              <a:rPr lang="fr-FR" sz="2000">
                <a:solidFill>
                  <a:schemeClr val="accent5"/>
                </a:solidFill>
                <a:latin typeface="+mn-lt"/>
              </a:rPr>
              <a:t>2015</a:t>
            </a:r>
          </a:p>
        </p:txBody>
      </p:sp>
      <p:pic>
        <p:nvPicPr>
          <p:cNvPr id="23" name="table">
            <a:extLst>
              <a:ext uri="{FF2B5EF4-FFF2-40B4-BE49-F238E27FC236}">
                <a16:creationId xmlns:a16="http://schemas.microsoft.com/office/drawing/2014/main" id="{D449387E-B7DD-4429-9CD5-EB5A5811C443}"/>
              </a:ext>
            </a:extLst>
          </p:cNvPr>
          <p:cNvPicPr>
            <a:picLocks noChangeAspect="1"/>
          </p:cNvPicPr>
          <p:nvPr/>
        </p:nvPicPr>
        <p:blipFill>
          <a:blip r:embed="rId4"/>
          <a:stretch>
            <a:fillRect/>
          </a:stretch>
        </p:blipFill>
        <p:spPr>
          <a:xfrm>
            <a:off x="7231231" y="3628352"/>
            <a:ext cx="3633345" cy="609600"/>
          </a:xfrm>
          <a:prstGeom prst="rect">
            <a:avLst/>
          </a:prstGeom>
        </p:spPr>
      </p:pic>
      <p:sp>
        <p:nvSpPr>
          <p:cNvPr id="24" name="Text Placeholder 5">
            <a:extLst>
              <a:ext uri="{FF2B5EF4-FFF2-40B4-BE49-F238E27FC236}">
                <a16:creationId xmlns:a16="http://schemas.microsoft.com/office/drawing/2014/main" id="{816FCCC1-B509-4204-A219-551CDEEC67E0}"/>
              </a:ext>
            </a:extLst>
          </p:cNvPr>
          <p:cNvSpPr>
            <a:spLocks noGrp="1"/>
          </p:cNvSpPr>
          <p:nvPr/>
        </p:nvSpPr>
        <p:spPr>
          <a:xfrm>
            <a:off x="8822267" y="4513683"/>
            <a:ext cx="2042309" cy="369332"/>
          </a:xfrm>
          <a:prstGeom prst="rect">
            <a:avLst/>
          </a:prstGeom>
        </p:spPr>
        <p:txBody>
          <a:bodyPr vert="horz" lIns="91440" tIns="45720" rIns="91440" bIns="45720" rtlCol="0">
            <a:spAutoFit/>
          </a:bodyPr>
          <a:lstStyle>
            <a:lvl1pPr marL="0" indent="0" algn="l" defTabSz="914400" rtl="0" eaLnBrk="1" latinLnBrk="0" hangingPunct="1">
              <a:lnSpc>
                <a:spcPct val="90000"/>
              </a:lnSpc>
              <a:spcBef>
                <a:spcPts val="1000"/>
              </a:spcBef>
              <a:buFontTx/>
              <a:buNone/>
              <a:defRPr sz="2800" kern="1200">
                <a:solidFill>
                  <a:schemeClr val="bg1">
                    <a:lumMod val="50000"/>
                  </a:schemeClr>
                </a:solidFill>
                <a:latin typeface="+mj-lt"/>
                <a:ea typeface="+mn-ea"/>
                <a:cs typeface="+mn-cs"/>
              </a:defRPr>
            </a:lvl1pPr>
            <a:lvl2pPr marL="685800" indent="-228600" algn="l" defTabSz="914400" rtl="0" eaLnBrk="1" latinLnBrk="0" hangingPunct="1">
              <a:lnSpc>
                <a:spcPct val="90000"/>
              </a:lnSpc>
              <a:spcBef>
                <a:spcPts val="500"/>
              </a:spcBef>
              <a:buSzPct val="80000"/>
              <a:buFont typeface="Courier New" charset="0"/>
              <a:buChar char="o"/>
              <a:defRPr sz="2000" kern="1200" cap="none" baseline="0">
                <a:solidFill>
                  <a:schemeClr val="tx1">
                    <a:lumMod val="50000"/>
                    <a:lumOff val="50000"/>
                  </a:schemeClr>
                </a:solidFill>
                <a:latin typeface="+mj-lt"/>
                <a:ea typeface="+mn-ea"/>
                <a:cs typeface="+mn-cs"/>
              </a:defRPr>
            </a:lvl2pPr>
            <a:lvl3pPr marL="1143000" indent="-228600" algn="l" defTabSz="914400" rtl="0" eaLnBrk="1" latinLnBrk="0" hangingPunct="1">
              <a:lnSpc>
                <a:spcPct val="90000"/>
              </a:lnSpc>
              <a:spcBef>
                <a:spcPts val="500"/>
              </a:spcBef>
              <a:buFont typeface="Arial"/>
              <a:buChar char="•"/>
              <a:defRPr lang="fr-FR" sz="2000" kern="1200" cap="none" baseline="0" smtClean="0">
                <a:solidFill>
                  <a:schemeClr val="tx1">
                    <a:lumMod val="50000"/>
                    <a:lumOff val="50000"/>
                  </a:schemeClr>
                </a:solidFill>
                <a:latin typeface="+mj-lt"/>
                <a:ea typeface="+mn-ea"/>
                <a:cs typeface="+mn-cs"/>
              </a:defRPr>
            </a:lvl3pPr>
            <a:lvl4pPr marL="1714500" indent="-342900" algn="l" defTabSz="914400" rtl="0" eaLnBrk="1" latinLnBrk="0" hangingPunct="1">
              <a:lnSpc>
                <a:spcPct val="90000"/>
              </a:lnSpc>
              <a:spcBef>
                <a:spcPts val="500"/>
              </a:spcBef>
              <a:buFont typeface="Wingdings" panose="05000000000000000000" pitchFamily="2" charset="2"/>
              <a:buChar char="ü"/>
              <a:defRPr lang="fr-FR" sz="2000" kern="1200" cap="none" baseline="0" dirty="0">
                <a:solidFill>
                  <a:schemeClr val="tx1">
                    <a:lumMod val="50000"/>
                    <a:lumOff val="50000"/>
                  </a:schemeClr>
                </a:solidFill>
                <a:latin typeface="+mj-lt"/>
                <a:ea typeface="+mn-ea"/>
                <a:cs typeface="+mn-cs"/>
              </a:defRPr>
            </a:lvl4pPr>
            <a:lvl5pPr marL="2057400" indent="-228600" algn="l" defTabSz="914400" rtl="0" eaLnBrk="1" latinLnBrk="0" hangingPunct="1">
              <a:lnSpc>
                <a:spcPct val="90000"/>
              </a:lnSpc>
              <a:spcBef>
                <a:spcPts val="500"/>
              </a:spcBef>
              <a:buFont typeface="Wingdings" charset="2"/>
              <a:buChar char="ü"/>
              <a:defRPr sz="1800" kern="1200">
                <a:solidFill>
                  <a:schemeClr val="bg1">
                    <a:lumMod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r"/>
            <a:r>
              <a:rPr lang="fr-FR" sz="2000">
                <a:solidFill>
                  <a:schemeClr val="accent5"/>
                </a:solidFill>
                <a:latin typeface="+mn-lt"/>
              </a:rPr>
              <a:t>2017</a:t>
            </a:r>
          </a:p>
        </p:txBody>
      </p:sp>
      <p:pic>
        <p:nvPicPr>
          <p:cNvPr id="25" name="table">
            <a:extLst>
              <a:ext uri="{FF2B5EF4-FFF2-40B4-BE49-F238E27FC236}">
                <a16:creationId xmlns:a16="http://schemas.microsoft.com/office/drawing/2014/main" id="{B9827652-5D39-4249-B679-76E164045D71}"/>
              </a:ext>
            </a:extLst>
          </p:cNvPr>
          <p:cNvPicPr>
            <a:picLocks noChangeAspect="1"/>
          </p:cNvPicPr>
          <p:nvPr/>
        </p:nvPicPr>
        <p:blipFill>
          <a:blip r:embed="rId5"/>
          <a:stretch>
            <a:fillRect/>
          </a:stretch>
        </p:blipFill>
        <p:spPr>
          <a:xfrm>
            <a:off x="7231231" y="4882770"/>
            <a:ext cx="3633345" cy="609600"/>
          </a:xfrm>
          <a:prstGeom prst="rect">
            <a:avLst/>
          </a:prstGeom>
        </p:spPr>
      </p:pic>
    </p:spTree>
    <p:extLst>
      <p:ext uri="{BB962C8B-B14F-4D97-AF65-F5344CB8AC3E}">
        <p14:creationId xmlns:p14="http://schemas.microsoft.com/office/powerpoint/2010/main" val="368083101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032D53F-6EE8-4EF9-A8BC-204C0528F6F5}"/>
              </a:ext>
            </a:extLst>
          </p:cNvPr>
          <p:cNvSpPr>
            <a:spLocks noGrp="1"/>
          </p:cNvSpPr>
          <p:nvPr>
            <p:ph type="body" sz="quarter" idx="10"/>
          </p:nvPr>
        </p:nvSpPr>
        <p:spPr/>
        <p:txBody>
          <a:bodyPr/>
          <a:lstStyle/>
          <a:p>
            <a:r>
              <a:rPr lang="fr-FR" dirty="0"/>
              <a:t>5. Dessiner une dimension</a:t>
            </a:r>
          </a:p>
        </p:txBody>
      </p:sp>
      <p:sp>
        <p:nvSpPr>
          <p:cNvPr id="3" name="Text Placeholder 2">
            <a:extLst>
              <a:ext uri="{FF2B5EF4-FFF2-40B4-BE49-F238E27FC236}">
                <a16:creationId xmlns:a16="http://schemas.microsoft.com/office/drawing/2014/main" id="{B9A48BAD-7D49-45E1-94DA-ED44CACF61EE}"/>
              </a:ext>
            </a:extLst>
          </p:cNvPr>
          <p:cNvSpPr>
            <a:spLocks noGrp="1"/>
          </p:cNvSpPr>
          <p:nvPr>
            <p:ph type="body" sz="quarter" idx="12"/>
          </p:nvPr>
        </p:nvSpPr>
        <p:spPr>
          <a:xfrm>
            <a:off x="1308099" y="1412875"/>
            <a:ext cx="9001761" cy="4824413"/>
          </a:xfrm>
        </p:spPr>
        <p:txBody>
          <a:bodyPr/>
          <a:lstStyle/>
          <a:p>
            <a:r>
              <a:rPr lang="fr-FR" dirty="0"/>
              <a:t>Le type 2 est le cœur de l’historisation.</a:t>
            </a:r>
          </a:p>
          <a:p>
            <a:r>
              <a:rPr lang="fr-FR" dirty="0"/>
              <a:t>En cas de changement, on créé une nouvelle version de l’entité, à date du jour. On rajoute des colonnes pour suivre les dates de validité</a:t>
            </a:r>
          </a:p>
          <a:p>
            <a:r>
              <a:rPr lang="fr-FR" dirty="0"/>
              <a:t>Ainsi, on peut continuer à avoir des rapports corrects</a:t>
            </a:r>
          </a:p>
        </p:txBody>
      </p:sp>
      <p:sp>
        <p:nvSpPr>
          <p:cNvPr id="4" name="Text Placeholder 3">
            <a:extLst>
              <a:ext uri="{FF2B5EF4-FFF2-40B4-BE49-F238E27FC236}">
                <a16:creationId xmlns:a16="http://schemas.microsoft.com/office/drawing/2014/main" id="{00CE4EB5-4D4C-48E0-987A-E492A5CBF143}"/>
              </a:ext>
            </a:extLst>
          </p:cNvPr>
          <p:cNvSpPr>
            <a:spLocks noGrp="1"/>
          </p:cNvSpPr>
          <p:nvPr>
            <p:ph type="body" sz="quarter" idx="11"/>
          </p:nvPr>
        </p:nvSpPr>
        <p:spPr/>
        <p:txBody>
          <a:bodyPr/>
          <a:lstStyle/>
          <a:p>
            <a:r>
              <a:rPr lang="fr-FR" dirty="0"/>
              <a:t>Historisation :</a:t>
            </a:r>
          </a:p>
          <a:p>
            <a:r>
              <a:rPr lang="fr-FR" dirty="0"/>
              <a:t>SCD Type 2</a:t>
            </a:r>
          </a:p>
        </p:txBody>
      </p:sp>
      <p:sp>
        <p:nvSpPr>
          <p:cNvPr id="26" name="Right Arrow 14">
            <a:extLst>
              <a:ext uri="{FF2B5EF4-FFF2-40B4-BE49-F238E27FC236}">
                <a16:creationId xmlns:a16="http://schemas.microsoft.com/office/drawing/2014/main" id="{891ADC89-A5B0-4610-BB75-7C04D3600480}"/>
              </a:ext>
            </a:extLst>
          </p:cNvPr>
          <p:cNvSpPr/>
          <p:nvPr/>
        </p:nvSpPr>
        <p:spPr>
          <a:xfrm>
            <a:off x="3783981" y="3745674"/>
            <a:ext cx="1611086" cy="609600"/>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fr-FR"/>
          </a:p>
        </p:txBody>
      </p:sp>
      <p:sp>
        <p:nvSpPr>
          <p:cNvPr id="27" name="Text Placeholder 5">
            <a:extLst>
              <a:ext uri="{FF2B5EF4-FFF2-40B4-BE49-F238E27FC236}">
                <a16:creationId xmlns:a16="http://schemas.microsoft.com/office/drawing/2014/main" id="{7B61EAB8-0058-4F62-9263-B47B20E24B50}"/>
              </a:ext>
            </a:extLst>
          </p:cNvPr>
          <p:cNvSpPr>
            <a:spLocks noGrp="1"/>
          </p:cNvSpPr>
          <p:nvPr/>
        </p:nvSpPr>
        <p:spPr>
          <a:xfrm>
            <a:off x="584210" y="3252096"/>
            <a:ext cx="1591036" cy="480131"/>
          </a:xfrm>
          <a:prstGeom prst="rect">
            <a:avLst/>
          </a:prstGeom>
        </p:spPr>
        <p:txBody>
          <a:bodyPr vert="horz" lIns="91440" tIns="45720" rIns="91440" bIns="45720" rtlCol="0">
            <a:spAutoFit/>
          </a:bodyPr>
          <a:lstStyle>
            <a:lvl1pPr marL="0" indent="0" algn="l" defTabSz="914400" rtl="0" eaLnBrk="1" latinLnBrk="0" hangingPunct="1">
              <a:lnSpc>
                <a:spcPct val="90000"/>
              </a:lnSpc>
              <a:spcBef>
                <a:spcPts val="1000"/>
              </a:spcBef>
              <a:buFontTx/>
              <a:buNone/>
              <a:defRPr sz="2800" kern="1200">
                <a:solidFill>
                  <a:schemeClr val="bg1">
                    <a:lumMod val="50000"/>
                  </a:schemeClr>
                </a:solidFill>
                <a:latin typeface="+mj-lt"/>
                <a:ea typeface="+mn-ea"/>
                <a:cs typeface="+mn-cs"/>
              </a:defRPr>
            </a:lvl1pPr>
            <a:lvl2pPr marL="685800" indent="-228600" algn="l" defTabSz="914400" rtl="0" eaLnBrk="1" latinLnBrk="0" hangingPunct="1">
              <a:lnSpc>
                <a:spcPct val="90000"/>
              </a:lnSpc>
              <a:spcBef>
                <a:spcPts val="500"/>
              </a:spcBef>
              <a:buSzPct val="80000"/>
              <a:buFont typeface="Courier New" charset="0"/>
              <a:buChar char="o"/>
              <a:defRPr sz="2000" kern="1200" cap="none" baseline="0">
                <a:solidFill>
                  <a:schemeClr val="tx1">
                    <a:lumMod val="50000"/>
                    <a:lumOff val="50000"/>
                  </a:schemeClr>
                </a:solidFill>
                <a:latin typeface="+mj-lt"/>
                <a:ea typeface="+mn-ea"/>
                <a:cs typeface="+mn-cs"/>
              </a:defRPr>
            </a:lvl2pPr>
            <a:lvl3pPr marL="1143000" indent="-228600" algn="l" defTabSz="914400" rtl="0" eaLnBrk="1" latinLnBrk="0" hangingPunct="1">
              <a:lnSpc>
                <a:spcPct val="90000"/>
              </a:lnSpc>
              <a:spcBef>
                <a:spcPts val="500"/>
              </a:spcBef>
              <a:buFont typeface="Arial"/>
              <a:buChar char="•"/>
              <a:defRPr lang="fr-FR" sz="2000" kern="1200" cap="none" baseline="0" smtClean="0">
                <a:solidFill>
                  <a:schemeClr val="tx1">
                    <a:lumMod val="50000"/>
                    <a:lumOff val="50000"/>
                  </a:schemeClr>
                </a:solidFill>
                <a:latin typeface="+mj-lt"/>
                <a:ea typeface="+mn-ea"/>
                <a:cs typeface="+mn-cs"/>
              </a:defRPr>
            </a:lvl3pPr>
            <a:lvl4pPr marL="1714500" indent="-342900" algn="l" defTabSz="914400" rtl="0" eaLnBrk="1" latinLnBrk="0" hangingPunct="1">
              <a:lnSpc>
                <a:spcPct val="90000"/>
              </a:lnSpc>
              <a:spcBef>
                <a:spcPts val="500"/>
              </a:spcBef>
              <a:buFont typeface="Wingdings" panose="05000000000000000000" pitchFamily="2" charset="2"/>
              <a:buChar char="ü"/>
              <a:defRPr lang="fr-FR" sz="2000" kern="1200" cap="none" baseline="0" dirty="0">
                <a:solidFill>
                  <a:schemeClr val="tx1">
                    <a:lumMod val="50000"/>
                    <a:lumOff val="50000"/>
                  </a:schemeClr>
                </a:solidFill>
                <a:latin typeface="+mj-lt"/>
                <a:ea typeface="+mn-ea"/>
                <a:cs typeface="+mn-cs"/>
              </a:defRPr>
            </a:lvl4pPr>
            <a:lvl5pPr marL="2057400" indent="-228600" algn="l" defTabSz="914400" rtl="0" eaLnBrk="1" latinLnBrk="0" hangingPunct="1">
              <a:lnSpc>
                <a:spcPct val="90000"/>
              </a:lnSpc>
              <a:spcBef>
                <a:spcPts val="500"/>
              </a:spcBef>
              <a:buFont typeface="Wingdings" charset="2"/>
              <a:buChar char="ü"/>
              <a:defRPr sz="1800" kern="1200">
                <a:solidFill>
                  <a:schemeClr val="bg1">
                    <a:lumMod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fr-FR">
                <a:solidFill>
                  <a:schemeClr val="accent2"/>
                </a:solidFill>
                <a:latin typeface="+mn-lt"/>
              </a:rPr>
              <a:t>Source</a:t>
            </a:r>
          </a:p>
        </p:txBody>
      </p:sp>
      <p:sp>
        <p:nvSpPr>
          <p:cNvPr id="28" name="Text Placeholder 5">
            <a:extLst>
              <a:ext uri="{FF2B5EF4-FFF2-40B4-BE49-F238E27FC236}">
                <a16:creationId xmlns:a16="http://schemas.microsoft.com/office/drawing/2014/main" id="{C3D07BCF-59DF-4AFF-81DA-17C8D3761F77}"/>
              </a:ext>
            </a:extLst>
          </p:cNvPr>
          <p:cNvSpPr>
            <a:spLocks noGrp="1"/>
          </p:cNvSpPr>
          <p:nvPr/>
        </p:nvSpPr>
        <p:spPr>
          <a:xfrm>
            <a:off x="5638302" y="3252096"/>
            <a:ext cx="1591036" cy="480131"/>
          </a:xfrm>
          <a:prstGeom prst="rect">
            <a:avLst/>
          </a:prstGeom>
        </p:spPr>
        <p:txBody>
          <a:bodyPr vert="horz" lIns="91440" tIns="45720" rIns="91440" bIns="45720" rtlCol="0">
            <a:spAutoFit/>
          </a:bodyPr>
          <a:lstStyle>
            <a:lvl1pPr marL="0" indent="0" algn="l" defTabSz="914400" rtl="0" eaLnBrk="1" latinLnBrk="0" hangingPunct="1">
              <a:lnSpc>
                <a:spcPct val="90000"/>
              </a:lnSpc>
              <a:spcBef>
                <a:spcPts val="1000"/>
              </a:spcBef>
              <a:buFontTx/>
              <a:buNone/>
              <a:defRPr sz="2800" kern="1200">
                <a:solidFill>
                  <a:schemeClr val="bg1">
                    <a:lumMod val="50000"/>
                  </a:schemeClr>
                </a:solidFill>
                <a:latin typeface="+mj-lt"/>
                <a:ea typeface="+mn-ea"/>
                <a:cs typeface="+mn-cs"/>
              </a:defRPr>
            </a:lvl1pPr>
            <a:lvl2pPr marL="685800" indent="-228600" algn="l" defTabSz="914400" rtl="0" eaLnBrk="1" latinLnBrk="0" hangingPunct="1">
              <a:lnSpc>
                <a:spcPct val="90000"/>
              </a:lnSpc>
              <a:spcBef>
                <a:spcPts val="500"/>
              </a:spcBef>
              <a:buSzPct val="80000"/>
              <a:buFont typeface="Courier New" charset="0"/>
              <a:buChar char="o"/>
              <a:defRPr sz="2000" kern="1200" cap="none" baseline="0">
                <a:solidFill>
                  <a:schemeClr val="tx1">
                    <a:lumMod val="50000"/>
                    <a:lumOff val="50000"/>
                  </a:schemeClr>
                </a:solidFill>
                <a:latin typeface="+mj-lt"/>
                <a:ea typeface="+mn-ea"/>
                <a:cs typeface="+mn-cs"/>
              </a:defRPr>
            </a:lvl2pPr>
            <a:lvl3pPr marL="1143000" indent="-228600" algn="l" defTabSz="914400" rtl="0" eaLnBrk="1" latinLnBrk="0" hangingPunct="1">
              <a:lnSpc>
                <a:spcPct val="90000"/>
              </a:lnSpc>
              <a:spcBef>
                <a:spcPts val="500"/>
              </a:spcBef>
              <a:buFont typeface="Arial"/>
              <a:buChar char="•"/>
              <a:defRPr lang="fr-FR" sz="2000" kern="1200" cap="none" baseline="0" smtClean="0">
                <a:solidFill>
                  <a:schemeClr val="tx1">
                    <a:lumMod val="50000"/>
                    <a:lumOff val="50000"/>
                  </a:schemeClr>
                </a:solidFill>
                <a:latin typeface="+mj-lt"/>
                <a:ea typeface="+mn-ea"/>
                <a:cs typeface="+mn-cs"/>
              </a:defRPr>
            </a:lvl3pPr>
            <a:lvl4pPr marL="1714500" indent="-342900" algn="l" defTabSz="914400" rtl="0" eaLnBrk="1" latinLnBrk="0" hangingPunct="1">
              <a:lnSpc>
                <a:spcPct val="90000"/>
              </a:lnSpc>
              <a:spcBef>
                <a:spcPts val="500"/>
              </a:spcBef>
              <a:buFont typeface="Wingdings" panose="05000000000000000000" pitchFamily="2" charset="2"/>
              <a:buChar char="ü"/>
              <a:defRPr lang="fr-FR" sz="2000" kern="1200" cap="none" baseline="0" dirty="0">
                <a:solidFill>
                  <a:schemeClr val="tx1">
                    <a:lumMod val="50000"/>
                    <a:lumOff val="50000"/>
                  </a:schemeClr>
                </a:solidFill>
                <a:latin typeface="+mj-lt"/>
                <a:ea typeface="+mn-ea"/>
                <a:cs typeface="+mn-cs"/>
              </a:defRPr>
            </a:lvl4pPr>
            <a:lvl5pPr marL="2057400" indent="-228600" algn="l" defTabSz="914400" rtl="0" eaLnBrk="1" latinLnBrk="0" hangingPunct="1">
              <a:lnSpc>
                <a:spcPct val="90000"/>
              </a:lnSpc>
              <a:spcBef>
                <a:spcPts val="500"/>
              </a:spcBef>
              <a:buFont typeface="Wingdings" charset="2"/>
              <a:buChar char="ü"/>
              <a:defRPr sz="1800" kern="1200">
                <a:solidFill>
                  <a:schemeClr val="bg1">
                    <a:lumMod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fr-FR">
                <a:solidFill>
                  <a:schemeClr val="accent5"/>
                </a:solidFill>
                <a:latin typeface="+mn-lt"/>
              </a:rPr>
              <a:t>DWH</a:t>
            </a:r>
          </a:p>
        </p:txBody>
      </p:sp>
      <p:sp>
        <p:nvSpPr>
          <p:cNvPr id="29" name="Right Arrow 17">
            <a:extLst>
              <a:ext uri="{FF2B5EF4-FFF2-40B4-BE49-F238E27FC236}">
                <a16:creationId xmlns:a16="http://schemas.microsoft.com/office/drawing/2014/main" id="{2F93AD47-FDA5-4C00-B329-713EEBE0B4EA}"/>
              </a:ext>
            </a:extLst>
          </p:cNvPr>
          <p:cNvSpPr/>
          <p:nvPr/>
        </p:nvSpPr>
        <p:spPr>
          <a:xfrm>
            <a:off x="3783981" y="4986645"/>
            <a:ext cx="1611086" cy="609600"/>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fr-FR"/>
          </a:p>
        </p:txBody>
      </p:sp>
      <p:sp>
        <p:nvSpPr>
          <p:cNvPr id="30" name="Text Placeholder 5">
            <a:extLst>
              <a:ext uri="{FF2B5EF4-FFF2-40B4-BE49-F238E27FC236}">
                <a16:creationId xmlns:a16="http://schemas.microsoft.com/office/drawing/2014/main" id="{530EBFFD-6B1E-4ED6-99FE-C89C5FFFA93D}"/>
              </a:ext>
            </a:extLst>
          </p:cNvPr>
          <p:cNvSpPr>
            <a:spLocks noGrp="1"/>
          </p:cNvSpPr>
          <p:nvPr/>
        </p:nvSpPr>
        <p:spPr>
          <a:xfrm>
            <a:off x="2175246" y="3362895"/>
            <a:ext cx="1398355" cy="369332"/>
          </a:xfrm>
          <a:prstGeom prst="rect">
            <a:avLst/>
          </a:prstGeom>
        </p:spPr>
        <p:txBody>
          <a:bodyPr vert="horz" lIns="91440" tIns="45720" rIns="91440" bIns="45720" rtlCol="0">
            <a:spAutoFit/>
          </a:bodyPr>
          <a:lstStyle>
            <a:lvl1pPr marL="0" indent="0" algn="l" defTabSz="914400" rtl="0" eaLnBrk="1" latinLnBrk="0" hangingPunct="1">
              <a:lnSpc>
                <a:spcPct val="90000"/>
              </a:lnSpc>
              <a:spcBef>
                <a:spcPts val="1000"/>
              </a:spcBef>
              <a:buFontTx/>
              <a:buNone/>
              <a:defRPr sz="2800" kern="1200">
                <a:solidFill>
                  <a:schemeClr val="bg1">
                    <a:lumMod val="50000"/>
                  </a:schemeClr>
                </a:solidFill>
                <a:latin typeface="+mj-lt"/>
                <a:ea typeface="+mn-ea"/>
                <a:cs typeface="+mn-cs"/>
              </a:defRPr>
            </a:lvl1pPr>
            <a:lvl2pPr marL="685800" indent="-228600" algn="l" defTabSz="914400" rtl="0" eaLnBrk="1" latinLnBrk="0" hangingPunct="1">
              <a:lnSpc>
                <a:spcPct val="90000"/>
              </a:lnSpc>
              <a:spcBef>
                <a:spcPts val="500"/>
              </a:spcBef>
              <a:buSzPct val="80000"/>
              <a:buFont typeface="Courier New" charset="0"/>
              <a:buChar char="o"/>
              <a:defRPr sz="2000" kern="1200" cap="none" baseline="0">
                <a:solidFill>
                  <a:schemeClr val="tx1">
                    <a:lumMod val="50000"/>
                    <a:lumOff val="50000"/>
                  </a:schemeClr>
                </a:solidFill>
                <a:latin typeface="+mj-lt"/>
                <a:ea typeface="+mn-ea"/>
                <a:cs typeface="+mn-cs"/>
              </a:defRPr>
            </a:lvl2pPr>
            <a:lvl3pPr marL="1143000" indent="-228600" algn="l" defTabSz="914400" rtl="0" eaLnBrk="1" latinLnBrk="0" hangingPunct="1">
              <a:lnSpc>
                <a:spcPct val="90000"/>
              </a:lnSpc>
              <a:spcBef>
                <a:spcPts val="500"/>
              </a:spcBef>
              <a:buFont typeface="Arial"/>
              <a:buChar char="•"/>
              <a:defRPr lang="fr-FR" sz="2000" kern="1200" cap="none" baseline="0" smtClean="0">
                <a:solidFill>
                  <a:schemeClr val="tx1">
                    <a:lumMod val="50000"/>
                    <a:lumOff val="50000"/>
                  </a:schemeClr>
                </a:solidFill>
                <a:latin typeface="+mj-lt"/>
                <a:ea typeface="+mn-ea"/>
                <a:cs typeface="+mn-cs"/>
              </a:defRPr>
            </a:lvl3pPr>
            <a:lvl4pPr marL="1714500" indent="-342900" algn="l" defTabSz="914400" rtl="0" eaLnBrk="1" latinLnBrk="0" hangingPunct="1">
              <a:lnSpc>
                <a:spcPct val="90000"/>
              </a:lnSpc>
              <a:spcBef>
                <a:spcPts val="500"/>
              </a:spcBef>
              <a:buFont typeface="Wingdings" panose="05000000000000000000" pitchFamily="2" charset="2"/>
              <a:buChar char="ü"/>
              <a:defRPr lang="fr-FR" sz="2000" kern="1200" cap="none" baseline="0" dirty="0">
                <a:solidFill>
                  <a:schemeClr val="tx1">
                    <a:lumMod val="50000"/>
                    <a:lumOff val="50000"/>
                  </a:schemeClr>
                </a:solidFill>
                <a:latin typeface="+mj-lt"/>
                <a:ea typeface="+mn-ea"/>
                <a:cs typeface="+mn-cs"/>
              </a:defRPr>
            </a:lvl4pPr>
            <a:lvl5pPr marL="2057400" indent="-228600" algn="l" defTabSz="914400" rtl="0" eaLnBrk="1" latinLnBrk="0" hangingPunct="1">
              <a:lnSpc>
                <a:spcPct val="90000"/>
              </a:lnSpc>
              <a:spcBef>
                <a:spcPts val="500"/>
              </a:spcBef>
              <a:buFont typeface="Wingdings" charset="2"/>
              <a:buChar char="ü"/>
              <a:defRPr sz="1800" kern="1200">
                <a:solidFill>
                  <a:schemeClr val="bg1">
                    <a:lumMod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r"/>
            <a:r>
              <a:rPr lang="fr-FR" sz="2000">
                <a:solidFill>
                  <a:schemeClr val="accent2"/>
                </a:solidFill>
                <a:latin typeface="+mn-lt"/>
              </a:rPr>
              <a:t>2015</a:t>
            </a:r>
          </a:p>
        </p:txBody>
      </p:sp>
      <p:sp>
        <p:nvSpPr>
          <p:cNvPr id="31" name="Text Placeholder 5">
            <a:extLst>
              <a:ext uri="{FF2B5EF4-FFF2-40B4-BE49-F238E27FC236}">
                <a16:creationId xmlns:a16="http://schemas.microsoft.com/office/drawing/2014/main" id="{2110ACDC-B3BF-4F99-9709-1D01D25AC90B}"/>
              </a:ext>
            </a:extLst>
          </p:cNvPr>
          <p:cNvSpPr>
            <a:spLocks noGrp="1"/>
          </p:cNvSpPr>
          <p:nvPr/>
        </p:nvSpPr>
        <p:spPr>
          <a:xfrm>
            <a:off x="9565482" y="3362895"/>
            <a:ext cx="2042309" cy="369332"/>
          </a:xfrm>
          <a:prstGeom prst="rect">
            <a:avLst/>
          </a:prstGeom>
        </p:spPr>
        <p:txBody>
          <a:bodyPr vert="horz" lIns="91440" tIns="45720" rIns="91440" bIns="45720" rtlCol="0">
            <a:spAutoFit/>
          </a:bodyPr>
          <a:lstStyle>
            <a:lvl1pPr marL="0" indent="0" algn="l" defTabSz="914400" rtl="0" eaLnBrk="1" latinLnBrk="0" hangingPunct="1">
              <a:lnSpc>
                <a:spcPct val="90000"/>
              </a:lnSpc>
              <a:spcBef>
                <a:spcPts val="1000"/>
              </a:spcBef>
              <a:buFontTx/>
              <a:buNone/>
              <a:defRPr sz="2800" kern="1200">
                <a:solidFill>
                  <a:schemeClr val="bg1">
                    <a:lumMod val="50000"/>
                  </a:schemeClr>
                </a:solidFill>
                <a:latin typeface="+mj-lt"/>
                <a:ea typeface="+mn-ea"/>
                <a:cs typeface="+mn-cs"/>
              </a:defRPr>
            </a:lvl1pPr>
            <a:lvl2pPr marL="685800" indent="-228600" algn="l" defTabSz="914400" rtl="0" eaLnBrk="1" latinLnBrk="0" hangingPunct="1">
              <a:lnSpc>
                <a:spcPct val="90000"/>
              </a:lnSpc>
              <a:spcBef>
                <a:spcPts val="500"/>
              </a:spcBef>
              <a:buSzPct val="80000"/>
              <a:buFont typeface="Courier New" charset="0"/>
              <a:buChar char="o"/>
              <a:defRPr sz="2000" kern="1200" cap="none" baseline="0">
                <a:solidFill>
                  <a:schemeClr val="tx1">
                    <a:lumMod val="50000"/>
                    <a:lumOff val="50000"/>
                  </a:schemeClr>
                </a:solidFill>
                <a:latin typeface="+mj-lt"/>
                <a:ea typeface="+mn-ea"/>
                <a:cs typeface="+mn-cs"/>
              </a:defRPr>
            </a:lvl2pPr>
            <a:lvl3pPr marL="1143000" indent="-228600" algn="l" defTabSz="914400" rtl="0" eaLnBrk="1" latinLnBrk="0" hangingPunct="1">
              <a:lnSpc>
                <a:spcPct val="90000"/>
              </a:lnSpc>
              <a:spcBef>
                <a:spcPts val="500"/>
              </a:spcBef>
              <a:buFont typeface="Arial"/>
              <a:buChar char="•"/>
              <a:defRPr lang="fr-FR" sz="2000" kern="1200" cap="none" baseline="0" smtClean="0">
                <a:solidFill>
                  <a:schemeClr val="tx1">
                    <a:lumMod val="50000"/>
                    <a:lumOff val="50000"/>
                  </a:schemeClr>
                </a:solidFill>
                <a:latin typeface="+mj-lt"/>
                <a:ea typeface="+mn-ea"/>
                <a:cs typeface="+mn-cs"/>
              </a:defRPr>
            </a:lvl3pPr>
            <a:lvl4pPr marL="1714500" indent="-342900" algn="l" defTabSz="914400" rtl="0" eaLnBrk="1" latinLnBrk="0" hangingPunct="1">
              <a:lnSpc>
                <a:spcPct val="90000"/>
              </a:lnSpc>
              <a:spcBef>
                <a:spcPts val="500"/>
              </a:spcBef>
              <a:buFont typeface="Wingdings" panose="05000000000000000000" pitchFamily="2" charset="2"/>
              <a:buChar char="ü"/>
              <a:defRPr lang="fr-FR" sz="2000" kern="1200" cap="none" baseline="0" dirty="0">
                <a:solidFill>
                  <a:schemeClr val="tx1">
                    <a:lumMod val="50000"/>
                    <a:lumOff val="50000"/>
                  </a:schemeClr>
                </a:solidFill>
                <a:latin typeface="+mj-lt"/>
                <a:ea typeface="+mn-ea"/>
                <a:cs typeface="+mn-cs"/>
              </a:defRPr>
            </a:lvl4pPr>
            <a:lvl5pPr marL="2057400" indent="-228600" algn="l" defTabSz="914400" rtl="0" eaLnBrk="1" latinLnBrk="0" hangingPunct="1">
              <a:lnSpc>
                <a:spcPct val="90000"/>
              </a:lnSpc>
              <a:spcBef>
                <a:spcPts val="500"/>
              </a:spcBef>
              <a:buFont typeface="Wingdings" charset="2"/>
              <a:buChar char="ü"/>
              <a:defRPr sz="1800" kern="1200">
                <a:solidFill>
                  <a:schemeClr val="bg1">
                    <a:lumMod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r"/>
            <a:r>
              <a:rPr lang="fr-FR" sz="2000">
                <a:solidFill>
                  <a:schemeClr val="accent5"/>
                </a:solidFill>
                <a:latin typeface="+mn-lt"/>
              </a:rPr>
              <a:t>2015</a:t>
            </a:r>
          </a:p>
        </p:txBody>
      </p:sp>
      <p:sp>
        <p:nvSpPr>
          <p:cNvPr id="32" name="Text Placeholder 5">
            <a:extLst>
              <a:ext uri="{FF2B5EF4-FFF2-40B4-BE49-F238E27FC236}">
                <a16:creationId xmlns:a16="http://schemas.microsoft.com/office/drawing/2014/main" id="{2AC1A2BA-4D26-4A3A-8C4F-B8280F746B0F}"/>
              </a:ext>
            </a:extLst>
          </p:cNvPr>
          <p:cNvSpPr>
            <a:spLocks noGrp="1"/>
          </p:cNvSpPr>
          <p:nvPr/>
        </p:nvSpPr>
        <p:spPr>
          <a:xfrm>
            <a:off x="9565481" y="4617313"/>
            <a:ext cx="2042309" cy="369332"/>
          </a:xfrm>
          <a:prstGeom prst="rect">
            <a:avLst/>
          </a:prstGeom>
        </p:spPr>
        <p:txBody>
          <a:bodyPr vert="horz" lIns="91440" tIns="45720" rIns="91440" bIns="45720" rtlCol="0">
            <a:spAutoFit/>
          </a:bodyPr>
          <a:lstStyle>
            <a:lvl1pPr marL="0" indent="0" algn="l" defTabSz="914400" rtl="0" eaLnBrk="1" latinLnBrk="0" hangingPunct="1">
              <a:lnSpc>
                <a:spcPct val="90000"/>
              </a:lnSpc>
              <a:spcBef>
                <a:spcPts val="1000"/>
              </a:spcBef>
              <a:buFontTx/>
              <a:buNone/>
              <a:defRPr sz="2800" kern="1200">
                <a:solidFill>
                  <a:schemeClr val="bg1">
                    <a:lumMod val="50000"/>
                  </a:schemeClr>
                </a:solidFill>
                <a:latin typeface="+mj-lt"/>
                <a:ea typeface="+mn-ea"/>
                <a:cs typeface="+mn-cs"/>
              </a:defRPr>
            </a:lvl1pPr>
            <a:lvl2pPr marL="685800" indent="-228600" algn="l" defTabSz="914400" rtl="0" eaLnBrk="1" latinLnBrk="0" hangingPunct="1">
              <a:lnSpc>
                <a:spcPct val="90000"/>
              </a:lnSpc>
              <a:spcBef>
                <a:spcPts val="500"/>
              </a:spcBef>
              <a:buSzPct val="80000"/>
              <a:buFont typeface="Courier New" charset="0"/>
              <a:buChar char="o"/>
              <a:defRPr sz="2000" kern="1200" cap="none" baseline="0">
                <a:solidFill>
                  <a:schemeClr val="tx1">
                    <a:lumMod val="50000"/>
                    <a:lumOff val="50000"/>
                  </a:schemeClr>
                </a:solidFill>
                <a:latin typeface="+mj-lt"/>
                <a:ea typeface="+mn-ea"/>
                <a:cs typeface="+mn-cs"/>
              </a:defRPr>
            </a:lvl2pPr>
            <a:lvl3pPr marL="1143000" indent="-228600" algn="l" defTabSz="914400" rtl="0" eaLnBrk="1" latinLnBrk="0" hangingPunct="1">
              <a:lnSpc>
                <a:spcPct val="90000"/>
              </a:lnSpc>
              <a:spcBef>
                <a:spcPts val="500"/>
              </a:spcBef>
              <a:buFont typeface="Arial"/>
              <a:buChar char="•"/>
              <a:defRPr lang="fr-FR" sz="2000" kern="1200" cap="none" baseline="0" smtClean="0">
                <a:solidFill>
                  <a:schemeClr val="tx1">
                    <a:lumMod val="50000"/>
                    <a:lumOff val="50000"/>
                  </a:schemeClr>
                </a:solidFill>
                <a:latin typeface="+mj-lt"/>
                <a:ea typeface="+mn-ea"/>
                <a:cs typeface="+mn-cs"/>
              </a:defRPr>
            </a:lvl3pPr>
            <a:lvl4pPr marL="1714500" indent="-342900" algn="l" defTabSz="914400" rtl="0" eaLnBrk="1" latinLnBrk="0" hangingPunct="1">
              <a:lnSpc>
                <a:spcPct val="90000"/>
              </a:lnSpc>
              <a:spcBef>
                <a:spcPts val="500"/>
              </a:spcBef>
              <a:buFont typeface="Wingdings" panose="05000000000000000000" pitchFamily="2" charset="2"/>
              <a:buChar char="ü"/>
              <a:defRPr lang="fr-FR" sz="2000" kern="1200" cap="none" baseline="0" dirty="0">
                <a:solidFill>
                  <a:schemeClr val="tx1">
                    <a:lumMod val="50000"/>
                    <a:lumOff val="50000"/>
                  </a:schemeClr>
                </a:solidFill>
                <a:latin typeface="+mj-lt"/>
                <a:ea typeface="+mn-ea"/>
                <a:cs typeface="+mn-cs"/>
              </a:defRPr>
            </a:lvl4pPr>
            <a:lvl5pPr marL="2057400" indent="-228600" algn="l" defTabSz="914400" rtl="0" eaLnBrk="1" latinLnBrk="0" hangingPunct="1">
              <a:lnSpc>
                <a:spcPct val="90000"/>
              </a:lnSpc>
              <a:spcBef>
                <a:spcPts val="500"/>
              </a:spcBef>
              <a:buFont typeface="Wingdings" charset="2"/>
              <a:buChar char="ü"/>
              <a:defRPr sz="1800" kern="1200">
                <a:solidFill>
                  <a:schemeClr val="bg1">
                    <a:lumMod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r"/>
            <a:r>
              <a:rPr lang="fr-FR" sz="2000">
                <a:solidFill>
                  <a:schemeClr val="accent5"/>
                </a:solidFill>
                <a:latin typeface="+mn-lt"/>
              </a:rPr>
              <a:t>2017</a:t>
            </a:r>
          </a:p>
        </p:txBody>
      </p:sp>
      <p:pic>
        <p:nvPicPr>
          <p:cNvPr id="33" name="table">
            <a:extLst>
              <a:ext uri="{FF2B5EF4-FFF2-40B4-BE49-F238E27FC236}">
                <a16:creationId xmlns:a16="http://schemas.microsoft.com/office/drawing/2014/main" id="{839FD0FD-F88F-4256-8320-4982EBECB9A4}"/>
              </a:ext>
            </a:extLst>
          </p:cNvPr>
          <p:cNvPicPr>
            <a:picLocks noChangeAspect="1"/>
          </p:cNvPicPr>
          <p:nvPr/>
        </p:nvPicPr>
        <p:blipFill>
          <a:blip r:embed="rId2"/>
          <a:stretch>
            <a:fillRect/>
          </a:stretch>
        </p:blipFill>
        <p:spPr>
          <a:xfrm>
            <a:off x="584210" y="3756695"/>
            <a:ext cx="2989391" cy="609600"/>
          </a:xfrm>
          <a:prstGeom prst="rect">
            <a:avLst/>
          </a:prstGeom>
        </p:spPr>
      </p:pic>
      <p:pic>
        <p:nvPicPr>
          <p:cNvPr id="34" name="table">
            <a:extLst>
              <a:ext uri="{FF2B5EF4-FFF2-40B4-BE49-F238E27FC236}">
                <a16:creationId xmlns:a16="http://schemas.microsoft.com/office/drawing/2014/main" id="{081C07E2-ACE1-4635-BC4A-6990A02837B7}"/>
              </a:ext>
            </a:extLst>
          </p:cNvPr>
          <p:cNvPicPr>
            <a:picLocks noChangeAspect="1"/>
          </p:cNvPicPr>
          <p:nvPr/>
        </p:nvPicPr>
        <p:blipFill>
          <a:blip r:embed="rId3"/>
          <a:stretch>
            <a:fillRect/>
          </a:stretch>
        </p:blipFill>
        <p:spPr>
          <a:xfrm>
            <a:off x="584210" y="5000364"/>
            <a:ext cx="2989391" cy="609600"/>
          </a:xfrm>
          <a:prstGeom prst="rect">
            <a:avLst/>
          </a:prstGeom>
        </p:spPr>
      </p:pic>
      <p:pic>
        <p:nvPicPr>
          <p:cNvPr id="35" name="table">
            <a:extLst>
              <a:ext uri="{FF2B5EF4-FFF2-40B4-BE49-F238E27FC236}">
                <a16:creationId xmlns:a16="http://schemas.microsoft.com/office/drawing/2014/main" id="{148094CB-D12E-4389-9E5C-4A66AA988633}"/>
              </a:ext>
            </a:extLst>
          </p:cNvPr>
          <p:cNvPicPr>
            <a:picLocks noChangeAspect="1"/>
          </p:cNvPicPr>
          <p:nvPr/>
        </p:nvPicPr>
        <p:blipFill>
          <a:blip r:embed="rId4"/>
          <a:stretch>
            <a:fillRect/>
          </a:stretch>
        </p:blipFill>
        <p:spPr>
          <a:xfrm>
            <a:off x="5638301" y="3732227"/>
            <a:ext cx="5969490" cy="609600"/>
          </a:xfrm>
          <a:prstGeom prst="rect">
            <a:avLst/>
          </a:prstGeom>
        </p:spPr>
      </p:pic>
      <p:sp>
        <p:nvSpPr>
          <p:cNvPr id="36" name="Text Placeholder 5">
            <a:extLst>
              <a:ext uri="{FF2B5EF4-FFF2-40B4-BE49-F238E27FC236}">
                <a16:creationId xmlns:a16="http://schemas.microsoft.com/office/drawing/2014/main" id="{7CFEE0CA-6ED0-458A-919F-59504FD4C1F9}"/>
              </a:ext>
            </a:extLst>
          </p:cNvPr>
          <p:cNvSpPr>
            <a:spLocks noGrp="1"/>
          </p:cNvSpPr>
          <p:nvPr/>
        </p:nvSpPr>
        <p:spPr>
          <a:xfrm>
            <a:off x="2175246" y="4624173"/>
            <a:ext cx="1398355" cy="369332"/>
          </a:xfrm>
          <a:prstGeom prst="rect">
            <a:avLst/>
          </a:prstGeom>
        </p:spPr>
        <p:txBody>
          <a:bodyPr vert="horz" lIns="91440" tIns="45720" rIns="91440" bIns="45720" rtlCol="0">
            <a:spAutoFit/>
          </a:bodyPr>
          <a:lstStyle>
            <a:lvl1pPr marL="0" indent="0" algn="l" defTabSz="914400" rtl="0" eaLnBrk="1" latinLnBrk="0" hangingPunct="1">
              <a:lnSpc>
                <a:spcPct val="90000"/>
              </a:lnSpc>
              <a:spcBef>
                <a:spcPts val="1000"/>
              </a:spcBef>
              <a:buFontTx/>
              <a:buNone/>
              <a:defRPr sz="2800" kern="1200">
                <a:solidFill>
                  <a:schemeClr val="bg1">
                    <a:lumMod val="50000"/>
                  </a:schemeClr>
                </a:solidFill>
                <a:latin typeface="+mj-lt"/>
                <a:ea typeface="+mn-ea"/>
                <a:cs typeface="+mn-cs"/>
              </a:defRPr>
            </a:lvl1pPr>
            <a:lvl2pPr marL="685800" indent="-228600" algn="l" defTabSz="914400" rtl="0" eaLnBrk="1" latinLnBrk="0" hangingPunct="1">
              <a:lnSpc>
                <a:spcPct val="90000"/>
              </a:lnSpc>
              <a:spcBef>
                <a:spcPts val="500"/>
              </a:spcBef>
              <a:buSzPct val="80000"/>
              <a:buFont typeface="Courier New" charset="0"/>
              <a:buChar char="o"/>
              <a:defRPr sz="2000" kern="1200" cap="none" baseline="0">
                <a:solidFill>
                  <a:schemeClr val="tx1">
                    <a:lumMod val="50000"/>
                    <a:lumOff val="50000"/>
                  </a:schemeClr>
                </a:solidFill>
                <a:latin typeface="+mj-lt"/>
                <a:ea typeface="+mn-ea"/>
                <a:cs typeface="+mn-cs"/>
              </a:defRPr>
            </a:lvl2pPr>
            <a:lvl3pPr marL="1143000" indent="-228600" algn="l" defTabSz="914400" rtl="0" eaLnBrk="1" latinLnBrk="0" hangingPunct="1">
              <a:lnSpc>
                <a:spcPct val="90000"/>
              </a:lnSpc>
              <a:spcBef>
                <a:spcPts val="500"/>
              </a:spcBef>
              <a:buFont typeface="Arial"/>
              <a:buChar char="•"/>
              <a:defRPr lang="fr-FR" sz="2000" kern="1200" cap="none" baseline="0" smtClean="0">
                <a:solidFill>
                  <a:schemeClr val="tx1">
                    <a:lumMod val="50000"/>
                    <a:lumOff val="50000"/>
                  </a:schemeClr>
                </a:solidFill>
                <a:latin typeface="+mj-lt"/>
                <a:ea typeface="+mn-ea"/>
                <a:cs typeface="+mn-cs"/>
              </a:defRPr>
            </a:lvl3pPr>
            <a:lvl4pPr marL="1714500" indent="-342900" algn="l" defTabSz="914400" rtl="0" eaLnBrk="1" latinLnBrk="0" hangingPunct="1">
              <a:lnSpc>
                <a:spcPct val="90000"/>
              </a:lnSpc>
              <a:spcBef>
                <a:spcPts val="500"/>
              </a:spcBef>
              <a:buFont typeface="Wingdings" panose="05000000000000000000" pitchFamily="2" charset="2"/>
              <a:buChar char="ü"/>
              <a:defRPr lang="fr-FR" sz="2000" kern="1200" cap="none" baseline="0" dirty="0">
                <a:solidFill>
                  <a:schemeClr val="tx1">
                    <a:lumMod val="50000"/>
                    <a:lumOff val="50000"/>
                  </a:schemeClr>
                </a:solidFill>
                <a:latin typeface="+mj-lt"/>
                <a:ea typeface="+mn-ea"/>
                <a:cs typeface="+mn-cs"/>
              </a:defRPr>
            </a:lvl4pPr>
            <a:lvl5pPr marL="2057400" indent="-228600" algn="l" defTabSz="914400" rtl="0" eaLnBrk="1" latinLnBrk="0" hangingPunct="1">
              <a:lnSpc>
                <a:spcPct val="90000"/>
              </a:lnSpc>
              <a:spcBef>
                <a:spcPts val="500"/>
              </a:spcBef>
              <a:buFont typeface="Wingdings" charset="2"/>
              <a:buChar char="ü"/>
              <a:defRPr sz="1800" kern="1200">
                <a:solidFill>
                  <a:schemeClr val="bg1">
                    <a:lumMod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r"/>
            <a:r>
              <a:rPr lang="fr-FR" sz="2000">
                <a:solidFill>
                  <a:schemeClr val="accent2"/>
                </a:solidFill>
                <a:latin typeface="+mn-lt"/>
              </a:rPr>
              <a:t>2017</a:t>
            </a:r>
          </a:p>
        </p:txBody>
      </p:sp>
      <p:pic>
        <p:nvPicPr>
          <p:cNvPr id="37" name="table">
            <a:extLst>
              <a:ext uri="{FF2B5EF4-FFF2-40B4-BE49-F238E27FC236}">
                <a16:creationId xmlns:a16="http://schemas.microsoft.com/office/drawing/2014/main" id="{2F6D11E7-0458-4C7D-BE34-9DFD14C7FC09}"/>
              </a:ext>
            </a:extLst>
          </p:cNvPr>
          <p:cNvPicPr>
            <a:picLocks noChangeAspect="1"/>
          </p:cNvPicPr>
          <p:nvPr/>
        </p:nvPicPr>
        <p:blipFill>
          <a:blip r:embed="rId5"/>
          <a:stretch>
            <a:fillRect/>
          </a:stretch>
        </p:blipFill>
        <p:spPr>
          <a:xfrm>
            <a:off x="5638301" y="5000364"/>
            <a:ext cx="5969490" cy="914400"/>
          </a:xfrm>
          <a:prstGeom prst="rect">
            <a:avLst/>
          </a:prstGeom>
        </p:spPr>
      </p:pic>
    </p:spTree>
    <p:extLst>
      <p:ext uri="{BB962C8B-B14F-4D97-AF65-F5344CB8AC3E}">
        <p14:creationId xmlns:p14="http://schemas.microsoft.com/office/powerpoint/2010/main" val="416087426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032D53F-6EE8-4EF9-A8BC-204C0528F6F5}"/>
              </a:ext>
            </a:extLst>
          </p:cNvPr>
          <p:cNvSpPr>
            <a:spLocks noGrp="1"/>
          </p:cNvSpPr>
          <p:nvPr>
            <p:ph type="body" sz="quarter" idx="10"/>
          </p:nvPr>
        </p:nvSpPr>
        <p:spPr/>
        <p:txBody>
          <a:bodyPr/>
          <a:lstStyle/>
          <a:p>
            <a:r>
              <a:rPr lang="fr-FR" dirty="0"/>
              <a:t>5. Dessiner une dimension</a:t>
            </a:r>
          </a:p>
        </p:txBody>
      </p:sp>
      <p:sp>
        <p:nvSpPr>
          <p:cNvPr id="3" name="Text Placeholder 2">
            <a:extLst>
              <a:ext uri="{FF2B5EF4-FFF2-40B4-BE49-F238E27FC236}">
                <a16:creationId xmlns:a16="http://schemas.microsoft.com/office/drawing/2014/main" id="{B9A48BAD-7D49-45E1-94DA-ED44CACF61EE}"/>
              </a:ext>
            </a:extLst>
          </p:cNvPr>
          <p:cNvSpPr>
            <a:spLocks noGrp="1"/>
          </p:cNvSpPr>
          <p:nvPr>
            <p:ph type="body" sz="quarter" idx="12"/>
          </p:nvPr>
        </p:nvSpPr>
        <p:spPr>
          <a:xfrm>
            <a:off x="1308099" y="1412875"/>
            <a:ext cx="9230361" cy="4824413"/>
          </a:xfrm>
        </p:spPr>
        <p:txBody>
          <a:bodyPr/>
          <a:lstStyle/>
          <a:p>
            <a:r>
              <a:rPr lang="fr-FR" dirty="0"/>
              <a:t>La principale différence entre les modèles OLTP et OLAP vient de la dénormalisation.</a:t>
            </a:r>
          </a:p>
          <a:p>
            <a:r>
              <a:rPr lang="fr-FR" dirty="0"/>
              <a:t>Dans un modèle OLAP, on répète les informations dans les colonnes d’attribut. On peut le faire car la complexité de la cohérence de la donnée est gérée pendant la phase d’ETL, ce qui enlève les contraintes de l’OLTP</a:t>
            </a:r>
          </a:p>
          <a:p>
            <a:endParaRPr lang="fr-FR" dirty="0"/>
          </a:p>
          <a:p>
            <a:r>
              <a:rPr lang="fr-FR" dirty="0"/>
              <a:t>Ex : Pour décrire un produit, on créera une colonne « Catégorie » et une colonne « Sous Catégorie » dans la dimension, même si ces catégories forment une hiérarchie.</a:t>
            </a:r>
          </a:p>
          <a:p>
            <a:r>
              <a:rPr lang="fr-FR" dirty="0"/>
              <a:t>Exception : si ces catégories sont utilisées à beaucoup d’endroits du modèle, il peut être censé de faire une dimension. On parle alors de modélisation </a:t>
            </a:r>
            <a:r>
              <a:rPr lang="fr-FR" b="1" dirty="0" err="1"/>
              <a:t>snowflake</a:t>
            </a:r>
            <a:endParaRPr lang="fr-FR" b="1" dirty="0"/>
          </a:p>
        </p:txBody>
      </p:sp>
      <p:sp>
        <p:nvSpPr>
          <p:cNvPr id="4" name="Text Placeholder 3">
            <a:extLst>
              <a:ext uri="{FF2B5EF4-FFF2-40B4-BE49-F238E27FC236}">
                <a16:creationId xmlns:a16="http://schemas.microsoft.com/office/drawing/2014/main" id="{00CE4EB5-4D4C-48E0-987A-E492A5CBF143}"/>
              </a:ext>
            </a:extLst>
          </p:cNvPr>
          <p:cNvSpPr>
            <a:spLocks noGrp="1"/>
          </p:cNvSpPr>
          <p:nvPr>
            <p:ph type="body" sz="quarter" idx="11"/>
          </p:nvPr>
        </p:nvSpPr>
        <p:spPr/>
        <p:txBody>
          <a:bodyPr/>
          <a:lstStyle/>
          <a:p>
            <a:r>
              <a:rPr lang="fr-FR" dirty="0"/>
              <a:t>Dénormalisation</a:t>
            </a:r>
          </a:p>
        </p:txBody>
      </p:sp>
    </p:spTree>
    <p:extLst>
      <p:ext uri="{BB962C8B-B14F-4D97-AF65-F5344CB8AC3E}">
        <p14:creationId xmlns:p14="http://schemas.microsoft.com/office/powerpoint/2010/main" val="167997941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032D53F-6EE8-4EF9-A8BC-204C0528F6F5}"/>
              </a:ext>
            </a:extLst>
          </p:cNvPr>
          <p:cNvSpPr>
            <a:spLocks noGrp="1"/>
          </p:cNvSpPr>
          <p:nvPr>
            <p:ph type="body" sz="quarter" idx="10"/>
          </p:nvPr>
        </p:nvSpPr>
        <p:spPr/>
        <p:txBody>
          <a:bodyPr/>
          <a:lstStyle/>
          <a:p>
            <a:r>
              <a:rPr lang="fr-FR" dirty="0"/>
              <a:t>5. Dessiner une dimension</a:t>
            </a:r>
          </a:p>
        </p:txBody>
      </p:sp>
      <p:sp>
        <p:nvSpPr>
          <p:cNvPr id="4" name="Text Placeholder 3">
            <a:extLst>
              <a:ext uri="{FF2B5EF4-FFF2-40B4-BE49-F238E27FC236}">
                <a16:creationId xmlns:a16="http://schemas.microsoft.com/office/drawing/2014/main" id="{00CE4EB5-4D4C-48E0-987A-E492A5CBF143}"/>
              </a:ext>
            </a:extLst>
          </p:cNvPr>
          <p:cNvSpPr>
            <a:spLocks noGrp="1"/>
          </p:cNvSpPr>
          <p:nvPr>
            <p:ph type="body" sz="quarter" idx="11"/>
          </p:nvPr>
        </p:nvSpPr>
        <p:spPr/>
        <p:txBody>
          <a:bodyPr/>
          <a:lstStyle/>
          <a:p>
            <a:r>
              <a:rPr lang="fr-FR" dirty="0"/>
              <a:t>Dénormalisation</a:t>
            </a:r>
          </a:p>
        </p:txBody>
      </p:sp>
      <p:pic>
        <p:nvPicPr>
          <p:cNvPr id="7" name="Image 6">
            <a:extLst>
              <a:ext uri="{FF2B5EF4-FFF2-40B4-BE49-F238E27FC236}">
                <a16:creationId xmlns:a16="http://schemas.microsoft.com/office/drawing/2014/main" id="{F44A72B6-6357-45B8-828B-35221316BDEF}"/>
              </a:ext>
            </a:extLst>
          </p:cNvPr>
          <p:cNvPicPr>
            <a:picLocks noChangeAspect="1"/>
          </p:cNvPicPr>
          <p:nvPr/>
        </p:nvPicPr>
        <p:blipFill>
          <a:blip r:embed="rId2"/>
          <a:stretch>
            <a:fillRect/>
          </a:stretch>
        </p:blipFill>
        <p:spPr>
          <a:xfrm>
            <a:off x="7758545" y="225425"/>
            <a:ext cx="2829071" cy="5674279"/>
          </a:xfrm>
          <a:prstGeom prst="rect">
            <a:avLst/>
          </a:prstGeom>
        </p:spPr>
      </p:pic>
      <p:sp>
        <p:nvSpPr>
          <p:cNvPr id="9" name="Text Placeholder 2">
            <a:extLst>
              <a:ext uri="{FF2B5EF4-FFF2-40B4-BE49-F238E27FC236}">
                <a16:creationId xmlns:a16="http://schemas.microsoft.com/office/drawing/2014/main" id="{50B29F2B-D46E-4FC9-A7D0-D8464AD005CA}"/>
              </a:ext>
            </a:extLst>
          </p:cNvPr>
          <p:cNvSpPr>
            <a:spLocks noGrp="1"/>
          </p:cNvSpPr>
          <p:nvPr>
            <p:ph type="body" sz="quarter" idx="12"/>
          </p:nvPr>
        </p:nvSpPr>
        <p:spPr>
          <a:xfrm>
            <a:off x="1308100" y="1412875"/>
            <a:ext cx="4716462" cy="4824413"/>
          </a:xfrm>
        </p:spPr>
        <p:txBody>
          <a:bodyPr>
            <a:normAutofit lnSpcReduction="10000"/>
          </a:bodyPr>
          <a:lstStyle/>
          <a:p>
            <a:r>
              <a:rPr lang="fr-FR" dirty="0"/>
              <a:t>Voici deux colonnes d’une dimension « Motif de dépense »</a:t>
            </a:r>
          </a:p>
          <a:p>
            <a:r>
              <a:rPr lang="fr-FR" dirty="0"/>
              <a:t>Au lieu de créer une dimension « Catégorie » et une autre dimension « Sous Catégorie », les informations sont simplement répétées</a:t>
            </a:r>
          </a:p>
          <a:p>
            <a:endParaRPr lang="en-GB" dirty="0"/>
          </a:p>
          <a:p>
            <a:r>
              <a:rPr lang="en-GB" dirty="0"/>
              <a:t>N</a:t>
            </a:r>
            <a:r>
              <a:rPr lang="fr-FR" dirty="0"/>
              <a:t>B : Ceci ne prend pas plus de place que de mettre une clé vers une autre dimension dans un modèle tabulaire, voir partie Hardware</a:t>
            </a:r>
          </a:p>
          <a:p>
            <a:r>
              <a:rPr lang="en-GB" dirty="0"/>
              <a:t>E</a:t>
            </a:r>
            <a:r>
              <a:rPr lang="fr-FR" dirty="0"/>
              <a:t>t dans tous les cas les dimensions ne prennent que 20% de la taille du modèle</a:t>
            </a:r>
          </a:p>
        </p:txBody>
      </p:sp>
    </p:spTree>
    <p:extLst>
      <p:ext uri="{BB962C8B-B14F-4D97-AF65-F5344CB8AC3E}">
        <p14:creationId xmlns:p14="http://schemas.microsoft.com/office/powerpoint/2010/main" val="36422374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10B87F12-E7A6-408C-8561-B3FB4F0FCFFA}"/>
              </a:ext>
            </a:extLst>
          </p:cNvPr>
          <p:cNvSpPr>
            <a:spLocks noGrp="1"/>
          </p:cNvSpPr>
          <p:nvPr>
            <p:ph type="body" sz="quarter" idx="10"/>
          </p:nvPr>
        </p:nvSpPr>
        <p:spPr/>
        <p:txBody>
          <a:bodyPr/>
          <a:lstStyle/>
          <a:p>
            <a:r>
              <a:rPr lang="fr-FR" dirty="0"/>
              <a:t>1. Qu’est-ce que la BI</a:t>
            </a:r>
            <a:endParaRPr lang="en-US" dirty="0"/>
          </a:p>
        </p:txBody>
      </p:sp>
      <p:sp>
        <p:nvSpPr>
          <p:cNvPr id="4" name="Espace réservé du texte 3">
            <a:extLst>
              <a:ext uri="{FF2B5EF4-FFF2-40B4-BE49-F238E27FC236}">
                <a16:creationId xmlns:a16="http://schemas.microsoft.com/office/drawing/2014/main" id="{7CCF4250-6A33-48A1-AD61-500FF59C62B7}"/>
              </a:ext>
            </a:extLst>
          </p:cNvPr>
          <p:cNvSpPr>
            <a:spLocks noGrp="1"/>
          </p:cNvSpPr>
          <p:nvPr>
            <p:ph type="body" sz="quarter" idx="11"/>
          </p:nvPr>
        </p:nvSpPr>
        <p:spPr/>
        <p:txBody>
          <a:bodyPr/>
          <a:lstStyle/>
          <a:p>
            <a:r>
              <a:rPr lang="fr-FR" dirty="0"/>
              <a:t>Définition</a:t>
            </a:r>
          </a:p>
        </p:txBody>
      </p:sp>
      <p:sp>
        <p:nvSpPr>
          <p:cNvPr id="5" name="Espace réservé du texte 4">
            <a:extLst>
              <a:ext uri="{FF2B5EF4-FFF2-40B4-BE49-F238E27FC236}">
                <a16:creationId xmlns:a16="http://schemas.microsoft.com/office/drawing/2014/main" id="{0E20A1F4-7C16-4C31-80CC-AD0531F188C9}"/>
              </a:ext>
            </a:extLst>
          </p:cNvPr>
          <p:cNvSpPr>
            <a:spLocks noGrp="1"/>
          </p:cNvSpPr>
          <p:nvPr>
            <p:ph type="body" sz="quarter" idx="12"/>
          </p:nvPr>
        </p:nvSpPr>
        <p:spPr>
          <a:xfrm>
            <a:off x="1308100" y="1412875"/>
            <a:ext cx="4716462" cy="4824413"/>
          </a:xfrm>
        </p:spPr>
        <p:txBody>
          <a:bodyPr/>
          <a:lstStyle/>
          <a:p>
            <a:pPr>
              <a:spcBef>
                <a:spcPts val="1800"/>
              </a:spcBef>
            </a:pPr>
            <a:r>
              <a:rPr lang="fr-FR" b="1" dirty="0">
                <a:solidFill>
                  <a:schemeClr val="accent1"/>
                </a:solidFill>
              </a:rPr>
              <a:t>D’après Gartner</a:t>
            </a:r>
          </a:p>
          <a:p>
            <a:pPr>
              <a:spcBef>
                <a:spcPts val="1800"/>
              </a:spcBef>
            </a:pPr>
            <a:endParaRPr lang="fr-FR" b="1" dirty="0">
              <a:solidFill>
                <a:schemeClr val="accent1"/>
              </a:solidFill>
            </a:endParaRPr>
          </a:p>
          <a:p>
            <a:pPr>
              <a:spcBef>
                <a:spcPts val="1800"/>
              </a:spcBef>
            </a:pPr>
            <a:endParaRPr lang="fr-FR" b="1" dirty="0">
              <a:solidFill>
                <a:schemeClr val="accent1"/>
              </a:solidFill>
            </a:endParaRPr>
          </a:p>
          <a:p>
            <a:pPr>
              <a:spcBef>
                <a:spcPts val="1800"/>
              </a:spcBef>
            </a:pPr>
            <a:endParaRPr lang="fr-FR" b="1" dirty="0">
              <a:solidFill>
                <a:schemeClr val="accent1"/>
              </a:solidFill>
            </a:endParaRPr>
          </a:p>
          <a:p>
            <a:pPr>
              <a:spcBef>
                <a:spcPts val="1800"/>
              </a:spcBef>
            </a:pPr>
            <a:endParaRPr lang="fr-FR" b="1" dirty="0">
              <a:solidFill>
                <a:schemeClr val="accent1"/>
              </a:solidFill>
            </a:endParaRPr>
          </a:p>
          <a:p>
            <a:pPr>
              <a:spcBef>
                <a:spcPts val="1800"/>
              </a:spcBef>
            </a:pPr>
            <a:r>
              <a:rPr lang="fr-FR" b="1" dirty="0">
                <a:solidFill>
                  <a:schemeClr val="accent1"/>
                </a:solidFill>
              </a:rPr>
              <a:t>En bref</a:t>
            </a:r>
          </a:p>
        </p:txBody>
      </p:sp>
      <p:sp>
        <p:nvSpPr>
          <p:cNvPr id="2" name="Rectangle 1">
            <a:extLst>
              <a:ext uri="{FF2B5EF4-FFF2-40B4-BE49-F238E27FC236}">
                <a16:creationId xmlns:a16="http://schemas.microsoft.com/office/drawing/2014/main" id="{3C54486A-0B39-4973-84AD-8B60F15F3DDD}"/>
              </a:ext>
            </a:extLst>
          </p:cNvPr>
          <p:cNvSpPr/>
          <p:nvPr/>
        </p:nvSpPr>
        <p:spPr>
          <a:xfrm>
            <a:off x="3048000" y="1977530"/>
            <a:ext cx="6096000" cy="1938992"/>
          </a:xfrm>
          <a:prstGeom prst="rect">
            <a:avLst/>
          </a:prstGeom>
        </p:spPr>
        <p:txBody>
          <a:bodyPr>
            <a:spAutoFit/>
          </a:bodyPr>
          <a:lstStyle/>
          <a:p>
            <a:r>
              <a:rPr lang="en-GB" sz="2400" b="1" i="1" u="sng" dirty="0"/>
              <a:t>Business</a:t>
            </a:r>
            <a:r>
              <a:rPr lang="en-GB" sz="2400" i="1" dirty="0"/>
              <a:t> Intelligence is an umbrella term that includes the applications, infrastructure and tools, and best practices that enable access to and analysis of information to improve and optimize decisions and performance</a:t>
            </a:r>
          </a:p>
        </p:txBody>
      </p:sp>
      <p:sp>
        <p:nvSpPr>
          <p:cNvPr id="6" name="Rectangle 5">
            <a:extLst>
              <a:ext uri="{FF2B5EF4-FFF2-40B4-BE49-F238E27FC236}">
                <a16:creationId xmlns:a16="http://schemas.microsoft.com/office/drawing/2014/main" id="{A4F60C12-ACC3-4221-94D9-1ADECDA9A673}"/>
              </a:ext>
            </a:extLst>
          </p:cNvPr>
          <p:cNvSpPr/>
          <p:nvPr/>
        </p:nvSpPr>
        <p:spPr>
          <a:xfrm>
            <a:off x="1308098" y="4833948"/>
            <a:ext cx="9575802" cy="830997"/>
          </a:xfrm>
          <a:prstGeom prst="rect">
            <a:avLst/>
          </a:prstGeom>
        </p:spPr>
        <p:txBody>
          <a:bodyPr wrap="square">
            <a:spAutoFit/>
          </a:bodyPr>
          <a:lstStyle/>
          <a:p>
            <a:r>
              <a:rPr lang="en-GB" sz="2400" dirty="0"/>
              <a:t>Exploiter le </a:t>
            </a:r>
            <a:r>
              <a:rPr lang="en-GB" sz="2400" dirty="0" err="1"/>
              <a:t>patrimoine</a:t>
            </a:r>
            <a:r>
              <a:rPr lang="en-GB" sz="2400" dirty="0"/>
              <a:t> de </a:t>
            </a:r>
            <a:r>
              <a:rPr lang="en-GB" sz="2400" dirty="0" err="1"/>
              <a:t>données</a:t>
            </a:r>
            <a:r>
              <a:rPr lang="en-GB" sz="2400" dirty="0"/>
              <a:t> </a:t>
            </a:r>
            <a:r>
              <a:rPr lang="en-GB" sz="2400" dirty="0" err="1"/>
              <a:t>d’une</a:t>
            </a:r>
            <a:r>
              <a:rPr lang="en-GB" sz="2400" dirty="0"/>
              <a:t> </a:t>
            </a:r>
            <a:r>
              <a:rPr lang="en-GB" sz="2400" dirty="0" err="1"/>
              <a:t>entreprise</a:t>
            </a:r>
            <a:r>
              <a:rPr lang="en-GB" sz="2400" dirty="0"/>
              <a:t> </a:t>
            </a:r>
            <a:r>
              <a:rPr lang="en-GB" sz="2400" dirty="0" err="1"/>
              <a:t>afin</a:t>
            </a:r>
            <a:r>
              <a:rPr lang="en-GB" sz="2400" dirty="0"/>
              <a:t> de </a:t>
            </a:r>
            <a:r>
              <a:rPr lang="en-GB" sz="2400" dirty="0" err="1"/>
              <a:t>prendre</a:t>
            </a:r>
            <a:r>
              <a:rPr lang="en-GB" sz="2400" dirty="0"/>
              <a:t> des </a:t>
            </a:r>
            <a:r>
              <a:rPr lang="en-GB" sz="2400" dirty="0" err="1"/>
              <a:t>décisions</a:t>
            </a:r>
            <a:r>
              <a:rPr lang="en-GB" sz="2400" dirty="0"/>
              <a:t> </a:t>
            </a:r>
            <a:r>
              <a:rPr lang="en-GB" sz="2400" dirty="0" err="1"/>
              <a:t>éclairées</a:t>
            </a:r>
            <a:endParaRPr lang="en-GB" sz="2400" dirty="0"/>
          </a:p>
        </p:txBody>
      </p:sp>
    </p:spTree>
    <p:extLst>
      <p:ext uri="{BB962C8B-B14F-4D97-AF65-F5344CB8AC3E}">
        <p14:creationId xmlns:p14="http://schemas.microsoft.com/office/powerpoint/2010/main" val="323601841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032D53F-6EE8-4EF9-A8BC-204C0528F6F5}"/>
              </a:ext>
            </a:extLst>
          </p:cNvPr>
          <p:cNvSpPr>
            <a:spLocks noGrp="1"/>
          </p:cNvSpPr>
          <p:nvPr>
            <p:ph type="body" sz="quarter" idx="10"/>
          </p:nvPr>
        </p:nvSpPr>
        <p:spPr/>
        <p:txBody>
          <a:bodyPr/>
          <a:lstStyle/>
          <a:p>
            <a:r>
              <a:rPr lang="fr-FR" dirty="0"/>
              <a:t>5. Dessiner une dimension</a:t>
            </a:r>
          </a:p>
        </p:txBody>
      </p:sp>
      <p:sp>
        <p:nvSpPr>
          <p:cNvPr id="4" name="Text Placeholder 3">
            <a:extLst>
              <a:ext uri="{FF2B5EF4-FFF2-40B4-BE49-F238E27FC236}">
                <a16:creationId xmlns:a16="http://schemas.microsoft.com/office/drawing/2014/main" id="{00CE4EB5-4D4C-48E0-987A-E492A5CBF143}"/>
              </a:ext>
            </a:extLst>
          </p:cNvPr>
          <p:cNvSpPr>
            <a:spLocks noGrp="1"/>
          </p:cNvSpPr>
          <p:nvPr>
            <p:ph type="body" sz="quarter" idx="11"/>
          </p:nvPr>
        </p:nvSpPr>
        <p:spPr/>
        <p:txBody>
          <a:bodyPr/>
          <a:lstStyle/>
          <a:p>
            <a:r>
              <a:rPr lang="fr-FR" dirty="0"/>
              <a:t>Modèle en flocon de neige</a:t>
            </a:r>
          </a:p>
        </p:txBody>
      </p:sp>
      <p:pic>
        <p:nvPicPr>
          <p:cNvPr id="6146" name="Picture 2" descr="https://upload.wikimedia.org/wikipedia/commons/b/b2/Snowflake-schema.png">
            <a:extLst>
              <a:ext uri="{FF2B5EF4-FFF2-40B4-BE49-F238E27FC236}">
                <a16:creationId xmlns:a16="http://schemas.microsoft.com/office/drawing/2014/main" id="{86EF4FBF-6786-4793-A5A1-DF010FB0E4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70905" y="1304925"/>
            <a:ext cx="7850189" cy="47403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264003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032D53F-6EE8-4EF9-A8BC-204C0528F6F5}"/>
              </a:ext>
            </a:extLst>
          </p:cNvPr>
          <p:cNvSpPr>
            <a:spLocks noGrp="1"/>
          </p:cNvSpPr>
          <p:nvPr>
            <p:ph type="body" sz="quarter" idx="10"/>
          </p:nvPr>
        </p:nvSpPr>
        <p:spPr/>
        <p:txBody>
          <a:bodyPr/>
          <a:lstStyle/>
          <a:p>
            <a:r>
              <a:rPr lang="fr-FR" dirty="0"/>
              <a:t>5. Dessiner une dimension</a:t>
            </a:r>
          </a:p>
        </p:txBody>
      </p:sp>
      <p:sp>
        <p:nvSpPr>
          <p:cNvPr id="3" name="Text Placeholder 2">
            <a:extLst>
              <a:ext uri="{FF2B5EF4-FFF2-40B4-BE49-F238E27FC236}">
                <a16:creationId xmlns:a16="http://schemas.microsoft.com/office/drawing/2014/main" id="{B9A48BAD-7D49-45E1-94DA-ED44CACF61EE}"/>
              </a:ext>
            </a:extLst>
          </p:cNvPr>
          <p:cNvSpPr>
            <a:spLocks noGrp="1"/>
          </p:cNvSpPr>
          <p:nvPr>
            <p:ph type="body" sz="quarter" idx="12"/>
          </p:nvPr>
        </p:nvSpPr>
        <p:spPr>
          <a:xfrm>
            <a:off x="1308099" y="1412875"/>
            <a:ext cx="4787901" cy="4824413"/>
          </a:xfrm>
        </p:spPr>
        <p:txBody>
          <a:bodyPr>
            <a:normAutofit lnSpcReduction="10000"/>
          </a:bodyPr>
          <a:lstStyle/>
          <a:p>
            <a:r>
              <a:rPr lang="fr-FR" dirty="0"/>
              <a:t>Il est très rare qu’une analyse n’implique pas le temps. Sinon, un simple Excel suffirait.</a:t>
            </a:r>
          </a:p>
          <a:p>
            <a:r>
              <a:rPr lang="fr-FR" dirty="0"/>
              <a:t>Pour permettre des analyses fines, on crée une table de dimension spéciale qui contient des dates, afin de pouvoir faire des analyses poussées :</a:t>
            </a:r>
          </a:p>
          <a:p>
            <a:pPr marL="342900" indent="-342900">
              <a:buFont typeface="Arial" panose="020B0604020202020204" pitchFamily="34" charset="0"/>
              <a:buChar char="•"/>
            </a:pPr>
            <a:r>
              <a:rPr lang="fr-FR" dirty="0"/>
              <a:t>Suivant le jour de la semaine</a:t>
            </a:r>
          </a:p>
          <a:p>
            <a:pPr marL="342900" indent="-342900">
              <a:buFont typeface="Arial" panose="020B0604020202020204" pitchFamily="34" charset="0"/>
              <a:buChar char="•"/>
            </a:pPr>
            <a:r>
              <a:rPr lang="fr-FR" dirty="0"/>
              <a:t>Suivant le mois</a:t>
            </a:r>
          </a:p>
          <a:p>
            <a:pPr marL="342900" indent="-342900">
              <a:buFont typeface="Arial" panose="020B0604020202020204" pitchFamily="34" charset="0"/>
              <a:buChar char="•"/>
            </a:pPr>
            <a:r>
              <a:rPr lang="fr-FR" dirty="0"/>
              <a:t>Suivant si le jour est ouvré</a:t>
            </a:r>
          </a:p>
          <a:p>
            <a:pPr marL="342900" indent="-342900">
              <a:buFont typeface="Arial" panose="020B0604020202020204" pitchFamily="34" charset="0"/>
              <a:buChar char="•"/>
            </a:pPr>
            <a:r>
              <a:rPr lang="fr-FR" dirty="0"/>
              <a:t>Suivant la semaine …</a:t>
            </a:r>
          </a:p>
          <a:p>
            <a:r>
              <a:rPr lang="fr-FR" dirty="0"/>
              <a:t>Tout ça en ne stockant qu’une clé dans la table de faits !</a:t>
            </a:r>
          </a:p>
          <a:p>
            <a:endParaRPr lang="fr-FR" dirty="0"/>
          </a:p>
        </p:txBody>
      </p:sp>
      <p:sp>
        <p:nvSpPr>
          <p:cNvPr id="4" name="Text Placeholder 3">
            <a:extLst>
              <a:ext uri="{FF2B5EF4-FFF2-40B4-BE49-F238E27FC236}">
                <a16:creationId xmlns:a16="http://schemas.microsoft.com/office/drawing/2014/main" id="{00CE4EB5-4D4C-48E0-987A-E492A5CBF143}"/>
              </a:ext>
            </a:extLst>
          </p:cNvPr>
          <p:cNvSpPr>
            <a:spLocks noGrp="1"/>
          </p:cNvSpPr>
          <p:nvPr>
            <p:ph type="body" sz="quarter" idx="11"/>
          </p:nvPr>
        </p:nvSpPr>
        <p:spPr>
          <a:xfrm>
            <a:off x="1308098" y="225425"/>
            <a:ext cx="4716463" cy="1079500"/>
          </a:xfrm>
        </p:spPr>
        <p:txBody>
          <a:bodyPr/>
          <a:lstStyle/>
          <a:p>
            <a:r>
              <a:rPr lang="fr-FR" dirty="0"/>
              <a:t>Dimensions de Date</a:t>
            </a:r>
          </a:p>
        </p:txBody>
      </p:sp>
    </p:spTree>
    <p:extLst>
      <p:ext uri="{BB962C8B-B14F-4D97-AF65-F5344CB8AC3E}">
        <p14:creationId xmlns:p14="http://schemas.microsoft.com/office/powerpoint/2010/main" val="331048223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032D53F-6EE8-4EF9-A8BC-204C0528F6F5}"/>
              </a:ext>
            </a:extLst>
          </p:cNvPr>
          <p:cNvSpPr>
            <a:spLocks noGrp="1"/>
          </p:cNvSpPr>
          <p:nvPr>
            <p:ph type="body" sz="quarter" idx="10"/>
          </p:nvPr>
        </p:nvSpPr>
        <p:spPr/>
        <p:txBody>
          <a:bodyPr/>
          <a:lstStyle/>
          <a:p>
            <a:r>
              <a:rPr lang="fr-FR" dirty="0"/>
              <a:t>5. Dessiner une dimension</a:t>
            </a:r>
          </a:p>
        </p:txBody>
      </p:sp>
      <p:sp>
        <p:nvSpPr>
          <p:cNvPr id="4" name="Text Placeholder 3">
            <a:extLst>
              <a:ext uri="{FF2B5EF4-FFF2-40B4-BE49-F238E27FC236}">
                <a16:creationId xmlns:a16="http://schemas.microsoft.com/office/drawing/2014/main" id="{00CE4EB5-4D4C-48E0-987A-E492A5CBF143}"/>
              </a:ext>
            </a:extLst>
          </p:cNvPr>
          <p:cNvSpPr>
            <a:spLocks noGrp="1"/>
          </p:cNvSpPr>
          <p:nvPr>
            <p:ph type="body" sz="quarter" idx="11"/>
          </p:nvPr>
        </p:nvSpPr>
        <p:spPr>
          <a:xfrm>
            <a:off x="1308098" y="225425"/>
            <a:ext cx="4716463" cy="1079500"/>
          </a:xfrm>
        </p:spPr>
        <p:txBody>
          <a:bodyPr/>
          <a:lstStyle/>
          <a:p>
            <a:r>
              <a:rPr lang="fr-FR" dirty="0"/>
              <a:t>Dimensions de Date</a:t>
            </a:r>
          </a:p>
        </p:txBody>
      </p:sp>
      <p:pic>
        <p:nvPicPr>
          <p:cNvPr id="4098" name="Picture 2" descr="Table de dimension de dates">
            <a:extLst>
              <a:ext uri="{FF2B5EF4-FFF2-40B4-BE49-F238E27FC236}">
                <a16:creationId xmlns:a16="http://schemas.microsoft.com/office/drawing/2014/main" id="{02204EB9-751C-419E-AB45-B6BECE2A191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500"/>
          <a:stretch/>
        </p:blipFill>
        <p:spPr bwMode="auto">
          <a:xfrm>
            <a:off x="171450" y="1356995"/>
            <a:ext cx="11929110" cy="4692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819368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032D53F-6EE8-4EF9-A8BC-204C0528F6F5}"/>
              </a:ext>
            </a:extLst>
          </p:cNvPr>
          <p:cNvSpPr>
            <a:spLocks noGrp="1"/>
          </p:cNvSpPr>
          <p:nvPr>
            <p:ph type="body" sz="quarter" idx="10"/>
          </p:nvPr>
        </p:nvSpPr>
        <p:spPr/>
        <p:txBody>
          <a:bodyPr/>
          <a:lstStyle/>
          <a:p>
            <a:r>
              <a:rPr lang="fr-FR" dirty="0"/>
              <a:t>5. Dessiner une dimension</a:t>
            </a:r>
          </a:p>
        </p:txBody>
      </p:sp>
      <p:sp>
        <p:nvSpPr>
          <p:cNvPr id="3" name="Text Placeholder 2">
            <a:extLst>
              <a:ext uri="{FF2B5EF4-FFF2-40B4-BE49-F238E27FC236}">
                <a16:creationId xmlns:a16="http://schemas.microsoft.com/office/drawing/2014/main" id="{B9A48BAD-7D49-45E1-94DA-ED44CACF61EE}"/>
              </a:ext>
            </a:extLst>
          </p:cNvPr>
          <p:cNvSpPr>
            <a:spLocks noGrp="1"/>
          </p:cNvSpPr>
          <p:nvPr>
            <p:ph type="body" sz="quarter" idx="12"/>
          </p:nvPr>
        </p:nvSpPr>
        <p:spPr>
          <a:xfrm>
            <a:off x="1308099" y="1412875"/>
            <a:ext cx="9836151" cy="4824413"/>
          </a:xfrm>
        </p:spPr>
        <p:txBody>
          <a:bodyPr>
            <a:normAutofit/>
          </a:bodyPr>
          <a:lstStyle/>
          <a:p>
            <a:r>
              <a:rPr lang="fr-FR" dirty="0"/>
              <a:t>Dans le cas ou l’heure du jour est nécessaire à l’analyse, on crée une autre table de dimension qui contiendra les heures.</a:t>
            </a:r>
          </a:p>
          <a:p>
            <a:r>
              <a:rPr lang="fr-FR" dirty="0"/>
              <a:t>On choisit la granularité en fonction du besoin : à la minute, la seconde …</a:t>
            </a:r>
          </a:p>
          <a:p>
            <a:r>
              <a:rPr lang="fr-FR" dirty="0"/>
              <a:t>Cette table est distincte de la table de date pour éviter de faire exploser la taille de cette dernière</a:t>
            </a:r>
          </a:p>
          <a:p>
            <a:endParaRPr lang="fr-FR" dirty="0"/>
          </a:p>
          <a:p>
            <a:pPr algn="ctr"/>
            <a:r>
              <a:rPr lang="fr-FR" dirty="0"/>
              <a:t>(nombre de jours * 86 400 = beaucoup)</a:t>
            </a:r>
          </a:p>
        </p:txBody>
      </p:sp>
      <p:sp>
        <p:nvSpPr>
          <p:cNvPr id="4" name="Text Placeholder 3">
            <a:extLst>
              <a:ext uri="{FF2B5EF4-FFF2-40B4-BE49-F238E27FC236}">
                <a16:creationId xmlns:a16="http://schemas.microsoft.com/office/drawing/2014/main" id="{00CE4EB5-4D4C-48E0-987A-E492A5CBF143}"/>
              </a:ext>
            </a:extLst>
          </p:cNvPr>
          <p:cNvSpPr>
            <a:spLocks noGrp="1"/>
          </p:cNvSpPr>
          <p:nvPr>
            <p:ph type="body" sz="quarter" idx="11"/>
          </p:nvPr>
        </p:nvSpPr>
        <p:spPr>
          <a:xfrm>
            <a:off x="1308098" y="225425"/>
            <a:ext cx="4716463" cy="1079500"/>
          </a:xfrm>
        </p:spPr>
        <p:txBody>
          <a:bodyPr/>
          <a:lstStyle/>
          <a:p>
            <a:r>
              <a:rPr lang="fr-FR" dirty="0"/>
              <a:t>Dimensions d’heure</a:t>
            </a:r>
          </a:p>
        </p:txBody>
      </p:sp>
    </p:spTree>
    <p:extLst>
      <p:ext uri="{BB962C8B-B14F-4D97-AF65-F5344CB8AC3E}">
        <p14:creationId xmlns:p14="http://schemas.microsoft.com/office/powerpoint/2010/main" val="258943869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5222956-EE31-401D-80FC-76ABB36B1C28}"/>
              </a:ext>
            </a:extLst>
          </p:cNvPr>
          <p:cNvSpPr>
            <a:spLocks noGrp="1"/>
          </p:cNvSpPr>
          <p:nvPr>
            <p:ph type="body" sz="quarter" idx="10"/>
          </p:nvPr>
        </p:nvSpPr>
        <p:spPr/>
        <p:txBody>
          <a:bodyPr/>
          <a:lstStyle/>
          <a:p>
            <a:r>
              <a:rPr lang="fr-FR" dirty="0"/>
              <a:t>6. Dessiner une </a:t>
            </a:r>
            <a:r>
              <a:rPr lang="fr-FR" dirty="0" err="1"/>
              <a:t>fact</a:t>
            </a:r>
            <a:r>
              <a:rPr lang="fr-FR" dirty="0"/>
              <a:t> table</a:t>
            </a:r>
          </a:p>
        </p:txBody>
      </p:sp>
    </p:spTree>
    <p:extLst>
      <p:ext uri="{BB962C8B-B14F-4D97-AF65-F5344CB8AC3E}">
        <p14:creationId xmlns:p14="http://schemas.microsoft.com/office/powerpoint/2010/main" val="193913716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67BF7C9-1A66-4E7D-B376-9FCAAB336384}"/>
              </a:ext>
            </a:extLst>
          </p:cNvPr>
          <p:cNvSpPr>
            <a:spLocks noGrp="1"/>
          </p:cNvSpPr>
          <p:nvPr>
            <p:ph type="body" sz="quarter" idx="10"/>
          </p:nvPr>
        </p:nvSpPr>
        <p:spPr/>
        <p:txBody>
          <a:bodyPr/>
          <a:lstStyle/>
          <a:p>
            <a:r>
              <a:rPr lang="fr-FR" dirty="0"/>
              <a:t>6. Dessiner une </a:t>
            </a:r>
            <a:r>
              <a:rPr lang="fr-FR" dirty="0" err="1"/>
              <a:t>fact</a:t>
            </a:r>
            <a:r>
              <a:rPr lang="fr-FR" dirty="0"/>
              <a:t> table</a:t>
            </a:r>
          </a:p>
        </p:txBody>
      </p:sp>
      <p:sp>
        <p:nvSpPr>
          <p:cNvPr id="3" name="Text Placeholder 2">
            <a:extLst>
              <a:ext uri="{FF2B5EF4-FFF2-40B4-BE49-F238E27FC236}">
                <a16:creationId xmlns:a16="http://schemas.microsoft.com/office/drawing/2014/main" id="{5FA5CA99-D5CE-4CAB-8065-202199360D80}"/>
              </a:ext>
            </a:extLst>
          </p:cNvPr>
          <p:cNvSpPr>
            <a:spLocks noGrp="1"/>
          </p:cNvSpPr>
          <p:nvPr>
            <p:ph type="body" sz="quarter" idx="11"/>
          </p:nvPr>
        </p:nvSpPr>
        <p:spPr/>
        <p:txBody>
          <a:bodyPr/>
          <a:lstStyle/>
          <a:p>
            <a:r>
              <a:rPr lang="fr-FR" dirty="0"/>
              <a:t>Comment définir une table de fait ?</a:t>
            </a:r>
          </a:p>
        </p:txBody>
      </p:sp>
      <p:sp>
        <p:nvSpPr>
          <p:cNvPr id="4" name="Text Placeholder 3">
            <a:extLst>
              <a:ext uri="{FF2B5EF4-FFF2-40B4-BE49-F238E27FC236}">
                <a16:creationId xmlns:a16="http://schemas.microsoft.com/office/drawing/2014/main" id="{346FA38F-90EC-4EDE-B651-545EB52ADE3A}"/>
              </a:ext>
            </a:extLst>
          </p:cNvPr>
          <p:cNvSpPr>
            <a:spLocks noGrp="1"/>
          </p:cNvSpPr>
          <p:nvPr>
            <p:ph type="body" sz="quarter" idx="12"/>
          </p:nvPr>
        </p:nvSpPr>
        <p:spPr>
          <a:xfrm>
            <a:off x="1085851" y="1412875"/>
            <a:ext cx="9841230" cy="4824413"/>
          </a:xfrm>
        </p:spPr>
        <p:txBody>
          <a:bodyPr/>
          <a:lstStyle/>
          <a:p>
            <a:r>
              <a:rPr lang="fr-FR" dirty="0"/>
              <a:t>Une table de fait décrit une </a:t>
            </a:r>
            <a:r>
              <a:rPr lang="fr-FR" b="1" dirty="0"/>
              <a:t>action</a:t>
            </a:r>
            <a:r>
              <a:rPr lang="fr-FR" dirty="0"/>
              <a:t> regroupant différentes </a:t>
            </a:r>
            <a:r>
              <a:rPr lang="fr-FR" b="1" dirty="0"/>
              <a:t>entités</a:t>
            </a:r>
            <a:r>
              <a:rPr lang="fr-FR" dirty="0"/>
              <a:t> décrites par des dimensions. On représente une entité par sa </a:t>
            </a:r>
            <a:r>
              <a:rPr lang="fr-FR" dirty="0" err="1"/>
              <a:t>surrogate</a:t>
            </a:r>
            <a:r>
              <a:rPr lang="fr-FR" dirty="0"/>
              <a:t> key.</a:t>
            </a:r>
          </a:p>
          <a:p>
            <a:r>
              <a:rPr lang="fr-FR" dirty="0"/>
              <a:t>Ex : Un </a:t>
            </a:r>
            <a:r>
              <a:rPr lang="fr-FR" b="1" dirty="0"/>
              <a:t>consommateur</a:t>
            </a:r>
            <a:r>
              <a:rPr lang="fr-FR" dirty="0"/>
              <a:t> achète un </a:t>
            </a:r>
            <a:r>
              <a:rPr lang="fr-FR" b="1" dirty="0"/>
              <a:t>produit</a:t>
            </a:r>
            <a:r>
              <a:rPr lang="fr-FR" dirty="0"/>
              <a:t> dans un </a:t>
            </a:r>
            <a:r>
              <a:rPr lang="fr-FR" b="1" dirty="0"/>
              <a:t>magasin</a:t>
            </a:r>
            <a:r>
              <a:rPr lang="fr-FR" dirty="0"/>
              <a:t> pour une certaine </a:t>
            </a:r>
            <a:r>
              <a:rPr lang="fr-FR" i="1" dirty="0"/>
              <a:t>somme</a:t>
            </a:r>
          </a:p>
          <a:p>
            <a:r>
              <a:rPr lang="fr-FR" dirty="0"/>
              <a:t>A ces entités sont en général rattachés des </a:t>
            </a:r>
            <a:r>
              <a:rPr lang="fr-FR" b="1" dirty="0"/>
              <a:t>mesures</a:t>
            </a:r>
            <a:r>
              <a:rPr lang="fr-FR" dirty="0"/>
              <a:t>, qui quantifient l’action.</a:t>
            </a:r>
          </a:p>
          <a:p>
            <a:endParaRPr lang="fr-FR" dirty="0"/>
          </a:p>
          <a:p>
            <a:r>
              <a:rPr lang="fr-FR" dirty="0"/>
              <a:t>Une table de fait peut atteindre des milliards de ligne : on rentre alors vraiment dans le domaine du Big Data.</a:t>
            </a:r>
          </a:p>
          <a:p>
            <a:r>
              <a:rPr lang="fr-FR" dirty="0"/>
              <a:t>Par conséquent, on essaiera au maximum de limiter la taille des informations contenues.</a:t>
            </a:r>
          </a:p>
          <a:p>
            <a:r>
              <a:rPr lang="fr-FR" dirty="0"/>
              <a:t>En général, les tables de fait représentent 80% du poids total du modèle</a:t>
            </a:r>
          </a:p>
          <a:p>
            <a:endParaRPr lang="fr-FR" dirty="0"/>
          </a:p>
        </p:txBody>
      </p:sp>
    </p:spTree>
    <p:extLst>
      <p:ext uri="{BB962C8B-B14F-4D97-AF65-F5344CB8AC3E}">
        <p14:creationId xmlns:p14="http://schemas.microsoft.com/office/powerpoint/2010/main" val="283239548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67BF7C9-1A66-4E7D-B376-9FCAAB336384}"/>
              </a:ext>
            </a:extLst>
          </p:cNvPr>
          <p:cNvSpPr>
            <a:spLocks noGrp="1"/>
          </p:cNvSpPr>
          <p:nvPr>
            <p:ph type="body" sz="quarter" idx="10"/>
          </p:nvPr>
        </p:nvSpPr>
        <p:spPr/>
        <p:txBody>
          <a:bodyPr/>
          <a:lstStyle/>
          <a:p>
            <a:r>
              <a:rPr lang="fr-FR" dirty="0"/>
              <a:t>6. Dessiner une </a:t>
            </a:r>
            <a:r>
              <a:rPr lang="fr-FR" dirty="0" err="1"/>
              <a:t>fact</a:t>
            </a:r>
            <a:r>
              <a:rPr lang="fr-FR" dirty="0"/>
              <a:t> table</a:t>
            </a:r>
          </a:p>
        </p:txBody>
      </p:sp>
      <p:sp>
        <p:nvSpPr>
          <p:cNvPr id="3" name="Text Placeholder 2">
            <a:extLst>
              <a:ext uri="{FF2B5EF4-FFF2-40B4-BE49-F238E27FC236}">
                <a16:creationId xmlns:a16="http://schemas.microsoft.com/office/drawing/2014/main" id="{5FA5CA99-D5CE-4CAB-8065-202199360D80}"/>
              </a:ext>
            </a:extLst>
          </p:cNvPr>
          <p:cNvSpPr>
            <a:spLocks noGrp="1"/>
          </p:cNvSpPr>
          <p:nvPr>
            <p:ph type="body" sz="quarter" idx="11"/>
          </p:nvPr>
        </p:nvSpPr>
        <p:spPr/>
        <p:txBody>
          <a:bodyPr/>
          <a:lstStyle/>
          <a:p>
            <a:r>
              <a:rPr lang="fr-FR" dirty="0"/>
              <a:t>3 types de tables de faits</a:t>
            </a:r>
          </a:p>
        </p:txBody>
      </p:sp>
      <p:sp>
        <p:nvSpPr>
          <p:cNvPr id="4" name="Text Placeholder 3">
            <a:extLst>
              <a:ext uri="{FF2B5EF4-FFF2-40B4-BE49-F238E27FC236}">
                <a16:creationId xmlns:a16="http://schemas.microsoft.com/office/drawing/2014/main" id="{346FA38F-90EC-4EDE-B651-545EB52ADE3A}"/>
              </a:ext>
            </a:extLst>
          </p:cNvPr>
          <p:cNvSpPr>
            <a:spLocks noGrp="1"/>
          </p:cNvSpPr>
          <p:nvPr>
            <p:ph type="body" sz="quarter" idx="12"/>
          </p:nvPr>
        </p:nvSpPr>
        <p:spPr>
          <a:xfrm>
            <a:off x="1085851" y="1412875"/>
            <a:ext cx="9841230" cy="4824413"/>
          </a:xfrm>
        </p:spPr>
        <p:txBody>
          <a:bodyPr/>
          <a:lstStyle/>
          <a:p>
            <a:r>
              <a:rPr lang="fr-FR" dirty="0"/>
              <a:t>Il existe 3 grandes familles de tables de fait :</a:t>
            </a:r>
          </a:p>
          <a:p>
            <a:pPr marL="342900" indent="-342900">
              <a:buFont typeface="Arial" panose="020B0604020202020204" pitchFamily="34" charset="0"/>
              <a:buChar char="•"/>
            </a:pPr>
            <a:r>
              <a:rPr lang="fr-FR" dirty="0"/>
              <a:t>Les tables transactionnelles, les plus courantes</a:t>
            </a:r>
          </a:p>
          <a:p>
            <a:pPr marL="342900" indent="-342900">
              <a:buFont typeface="Arial" panose="020B0604020202020204" pitchFamily="34" charset="0"/>
              <a:buChar char="•"/>
            </a:pPr>
            <a:r>
              <a:rPr lang="fr-FR" dirty="0"/>
              <a:t>Les tables snapshot</a:t>
            </a:r>
          </a:p>
          <a:p>
            <a:pPr marL="342900" indent="-342900">
              <a:buFont typeface="Arial" panose="020B0604020202020204" pitchFamily="34" charset="0"/>
              <a:buChar char="•"/>
            </a:pPr>
            <a:r>
              <a:rPr lang="fr-FR" dirty="0"/>
              <a:t>Les tables </a:t>
            </a:r>
            <a:r>
              <a:rPr lang="fr-FR" dirty="0" err="1"/>
              <a:t>accumulating</a:t>
            </a:r>
            <a:r>
              <a:rPr lang="fr-FR" dirty="0"/>
              <a:t> snapshot, qui sont les seules favorisant l’édition après écriture</a:t>
            </a:r>
          </a:p>
          <a:p>
            <a:endParaRPr lang="fr-FR" dirty="0"/>
          </a:p>
        </p:txBody>
      </p:sp>
    </p:spTree>
    <p:extLst>
      <p:ext uri="{BB962C8B-B14F-4D97-AF65-F5344CB8AC3E}">
        <p14:creationId xmlns:p14="http://schemas.microsoft.com/office/powerpoint/2010/main" val="389506603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67BF7C9-1A66-4E7D-B376-9FCAAB336384}"/>
              </a:ext>
            </a:extLst>
          </p:cNvPr>
          <p:cNvSpPr>
            <a:spLocks noGrp="1"/>
          </p:cNvSpPr>
          <p:nvPr>
            <p:ph type="body" sz="quarter" idx="10"/>
          </p:nvPr>
        </p:nvSpPr>
        <p:spPr/>
        <p:txBody>
          <a:bodyPr/>
          <a:lstStyle/>
          <a:p>
            <a:r>
              <a:rPr lang="fr-FR" dirty="0"/>
              <a:t>6. Dessiner une </a:t>
            </a:r>
            <a:r>
              <a:rPr lang="fr-FR" dirty="0" err="1"/>
              <a:t>fact</a:t>
            </a:r>
            <a:r>
              <a:rPr lang="fr-FR" dirty="0"/>
              <a:t> table</a:t>
            </a:r>
          </a:p>
        </p:txBody>
      </p:sp>
      <p:sp>
        <p:nvSpPr>
          <p:cNvPr id="3" name="Text Placeholder 2">
            <a:extLst>
              <a:ext uri="{FF2B5EF4-FFF2-40B4-BE49-F238E27FC236}">
                <a16:creationId xmlns:a16="http://schemas.microsoft.com/office/drawing/2014/main" id="{5FA5CA99-D5CE-4CAB-8065-202199360D80}"/>
              </a:ext>
            </a:extLst>
          </p:cNvPr>
          <p:cNvSpPr>
            <a:spLocks noGrp="1"/>
          </p:cNvSpPr>
          <p:nvPr>
            <p:ph type="body" sz="quarter" idx="11"/>
          </p:nvPr>
        </p:nvSpPr>
        <p:spPr/>
        <p:txBody>
          <a:bodyPr/>
          <a:lstStyle/>
          <a:p>
            <a:r>
              <a:rPr lang="fr-FR" dirty="0"/>
              <a:t>Les tables transactionnelles</a:t>
            </a:r>
          </a:p>
        </p:txBody>
      </p:sp>
      <p:sp>
        <p:nvSpPr>
          <p:cNvPr id="4" name="Text Placeholder 3">
            <a:extLst>
              <a:ext uri="{FF2B5EF4-FFF2-40B4-BE49-F238E27FC236}">
                <a16:creationId xmlns:a16="http://schemas.microsoft.com/office/drawing/2014/main" id="{346FA38F-90EC-4EDE-B651-545EB52ADE3A}"/>
              </a:ext>
            </a:extLst>
          </p:cNvPr>
          <p:cNvSpPr>
            <a:spLocks noGrp="1"/>
          </p:cNvSpPr>
          <p:nvPr>
            <p:ph type="body" sz="quarter" idx="12"/>
          </p:nvPr>
        </p:nvSpPr>
        <p:spPr>
          <a:xfrm>
            <a:off x="1085851" y="1412875"/>
            <a:ext cx="9841230" cy="4824413"/>
          </a:xfrm>
        </p:spPr>
        <p:txBody>
          <a:bodyPr/>
          <a:lstStyle/>
          <a:p>
            <a:r>
              <a:rPr lang="fr-FR" dirty="0"/>
              <a:t>Une ligne = Un évènement</a:t>
            </a:r>
          </a:p>
          <a:p>
            <a:r>
              <a:rPr lang="fr-FR" dirty="0"/>
              <a:t>Ex : Une vente, une inscription, un accident</a:t>
            </a:r>
          </a:p>
          <a:p>
            <a:endParaRPr lang="fr-FR" dirty="0"/>
          </a:p>
          <a:p>
            <a:pPr marL="342900" indent="-342900">
              <a:buFont typeface="Arial" panose="020B0604020202020204" pitchFamily="34" charset="0"/>
              <a:buChar char="•"/>
            </a:pPr>
            <a:r>
              <a:rPr lang="fr-FR" dirty="0"/>
              <a:t>Quand le grain est fin, peut générer un très grand nombre de lignes.</a:t>
            </a:r>
          </a:p>
          <a:p>
            <a:pPr marL="1028700" lvl="1" indent="-342900"/>
            <a:r>
              <a:rPr lang="fr-FR" dirty="0"/>
              <a:t>Pour un magasin : granularité au niveau du ticket de caisse, ou de la ligne produit ? On en reparlera plus tard</a:t>
            </a:r>
          </a:p>
          <a:p>
            <a:pPr marL="342900" indent="-342900">
              <a:buFont typeface="Arial" panose="020B0604020202020204" pitchFamily="34" charset="0"/>
              <a:buChar char="•"/>
            </a:pPr>
            <a:r>
              <a:rPr lang="fr-FR" dirty="0"/>
              <a:t>Chargée en batch périodique : nécessite de détecter un delta pour savoir à partir de quand considérer une ligne comme nouvelle</a:t>
            </a:r>
          </a:p>
          <a:p>
            <a:pPr marL="342900" indent="-342900">
              <a:buFont typeface="Arial" panose="020B0604020202020204" pitchFamily="34" charset="0"/>
              <a:buChar char="•"/>
            </a:pPr>
            <a:r>
              <a:rPr lang="fr-FR" dirty="0"/>
              <a:t>Facile à requêter</a:t>
            </a:r>
          </a:p>
          <a:p>
            <a:endParaRPr lang="fr-FR" dirty="0"/>
          </a:p>
        </p:txBody>
      </p:sp>
    </p:spTree>
    <p:extLst>
      <p:ext uri="{BB962C8B-B14F-4D97-AF65-F5344CB8AC3E}">
        <p14:creationId xmlns:p14="http://schemas.microsoft.com/office/powerpoint/2010/main" val="22146088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67BF7C9-1A66-4E7D-B376-9FCAAB336384}"/>
              </a:ext>
            </a:extLst>
          </p:cNvPr>
          <p:cNvSpPr>
            <a:spLocks noGrp="1"/>
          </p:cNvSpPr>
          <p:nvPr>
            <p:ph type="body" sz="quarter" idx="10"/>
          </p:nvPr>
        </p:nvSpPr>
        <p:spPr/>
        <p:txBody>
          <a:bodyPr/>
          <a:lstStyle/>
          <a:p>
            <a:r>
              <a:rPr lang="fr-FR" dirty="0"/>
              <a:t>6. Dessiner une </a:t>
            </a:r>
            <a:r>
              <a:rPr lang="fr-FR" dirty="0" err="1"/>
              <a:t>fact</a:t>
            </a:r>
            <a:r>
              <a:rPr lang="fr-FR" dirty="0"/>
              <a:t> table</a:t>
            </a:r>
          </a:p>
        </p:txBody>
      </p:sp>
      <p:sp>
        <p:nvSpPr>
          <p:cNvPr id="3" name="Text Placeholder 2">
            <a:extLst>
              <a:ext uri="{FF2B5EF4-FFF2-40B4-BE49-F238E27FC236}">
                <a16:creationId xmlns:a16="http://schemas.microsoft.com/office/drawing/2014/main" id="{5FA5CA99-D5CE-4CAB-8065-202199360D80}"/>
              </a:ext>
            </a:extLst>
          </p:cNvPr>
          <p:cNvSpPr>
            <a:spLocks noGrp="1"/>
          </p:cNvSpPr>
          <p:nvPr>
            <p:ph type="body" sz="quarter" idx="11"/>
          </p:nvPr>
        </p:nvSpPr>
        <p:spPr/>
        <p:txBody>
          <a:bodyPr/>
          <a:lstStyle/>
          <a:p>
            <a:r>
              <a:rPr lang="fr-FR" dirty="0"/>
              <a:t>Les tables snapshot</a:t>
            </a:r>
          </a:p>
        </p:txBody>
      </p:sp>
      <p:sp>
        <p:nvSpPr>
          <p:cNvPr id="4" name="Text Placeholder 3">
            <a:extLst>
              <a:ext uri="{FF2B5EF4-FFF2-40B4-BE49-F238E27FC236}">
                <a16:creationId xmlns:a16="http://schemas.microsoft.com/office/drawing/2014/main" id="{346FA38F-90EC-4EDE-B651-545EB52ADE3A}"/>
              </a:ext>
            </a:extLst>
          </p:cNvPr>
          <p:cNvSpPr>
            <a:spLocks noGrp="1"/>
          </p:cNvSpPr>
          <p:nvPr>
            <p:ph type="body" sz="quarter" idx="12"/>
          </p:nvPr>
        </p:nvSpPr>
        <p:spPr>
          <a:xfrm>
            <a:off x="1085851" y="1412875"/>
            <a:ext cx="4938710" cy="4824413"/>
          </a:xfrm>
        </p:spPr>
        <p:txBody>
          <a:bodyPr/>
          <a:lstStyle/>
          <a:p>
            <a:r>
              <a:rPr lang="fr-FR" dirty="0"/>
              <a:t>Une ligne = Etat à un moment donné</a:t>
            </a:r>
          </a:p>
          <a:p>
            <a:r>
              <a:rPr lang="fr-FR" dirty="0"/>
              <a:t>Ex : Solde en banque, présence en cours, liste d’abonnés</a:t>
            </a:r>
          </a:p>
          <a:p>
            <a:endParaRPr lang="fr-FR" dirty="0"/>
          </a:p>
          <a:p>
            <a:pPr marL="342900" indent="-342900">
              <a:buFont typeface="Arial" panose="020B0604020202020204" pitchFamily="34" charset="0"/>
              <a:buChar char="•"/>
            </a:pPr>
            <a:r>
              <a:rPr lang="fr-FR" dirty="0"/>
              <a:t>Evolution prévisible</a:t>
            </a:r>
          </a:p>
          <a:p>
            <a:pPr marL="342900" indent="-342900">
              <a:buFont typeface="Arial" panose="020B0604020202020204" pitchFamily="34" charset="0"/>
              <a:buChar char="•"/>
            </a:pPr>
            <a:r>
              <a:rPr lang="fr-FR" dirty="0"/>
              <a:t>Peut être utilisé en complément d’une table transactionnelle</a:t>
            </a:r>
          </a:p>
        </p:txBody>
      </p:sp>
      <p:sp>
        <p:nvSpPr>
          <p:cNvPr id="6" name="Rectangle 5">
            <a:extLst>
              <a:ext uri="{FF2B5EF4-FFF2-40B4-BE49-F238E27FC236}">
                <a16:creationId xmlns:a16="http://schemas.microsoft.com/office/drawing/2014/main" id="{F2B051E0-32A4-47F0-A052-35A95DF740CD}"/>
              </a:ext>
            </a:extLst>
          </p:cNvPr>
          <p:cNvSpPr/>
          <p:nvPr/>
        </p:nvSpPr>
        <p:spPr>
          <a:xfrm>
            <a:off x="7856246" y="1304925"/>
            <a:ext cx="2717800" cy="381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fr-FR"/>
              <a:t>Ventes</a:t>
            </a:r>
          </a:p>
        </p:txBody>
      </p:sp>
      <p:sp>
        <p:nvSpPr>
          <p:cNvPr id="7" name="Rectangle 6">
            <a:extLst>
              <a:ext uri="{FF2B5EF4-FFF2-40B4-BE49-F238E27FC236}">
                <a16:creationId xmlns:a16="http://schemas.microsoft.com/office/drawing/2014/main" id="{084EE000-0225-4901-9908-EAC4091E3D02}"/>
              </a:ext>
            </a:extLst>
          </p:cNvPr>
          <p:cNvSpPr/>
          <p:nvPr/>
        </p:nvSpPr>
        <p:spPr>
          <a:xfrm>
            <a:off x="7856246" y="1685925"/>
            <a:ext cx="2717800" cy="3810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defPPr>
              <a:defRPr lang="fr-F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fr-FR"/>
              <a:t>Item 1, </a:t>
            </a:r>
            <a:r>
              <a:rPr lang="fr-FR" err="1"/>
              <a:t>qt</a:t>
            </a:r>
            <a:r>
              <a:rPr lang="fr-FR"/>
              <a:t> en main 2</a:t>
            </a:r>
          </a:p>
        </p:txBody>
      </p:sp>
      <p:sp>
        <p:nvSpPr>
          <p:cNvPr id="8" name="Rectangle 7">
            <a:extLst>
              <a:ext uri="{FF2B5EF4-FFF2-40B4-BE49-F238E27FC236}">
                <a16:creationId xmlns:a16="http://schemas.microsoft.com/office/drawing/2014/main" id="{A08E3000-F83B-41B3-968D-EF8952362F92}"/>
              </a:ext>
            </a:extLst>
          </p:cNvPr>
          <p:cNvSpPr/>
          <p:nvPr/>
        </p:nvSpPr>
        <p:spPr>
          <a:xfrm>
            <a:off x="7856246" y="2066925"/>
            <a:ext cx="2717800" cy="3810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defPPr>
              <a:defRPr lang="fr-F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fr-FR"/>
              <a:t>...</a:t>
            </a:r>
          </a:p>
        </p:txBody>
      </p:sp>
      <p:sp>
        <p:nvSpPr>
          <p:cNvPr id="9" name="Rectangle 8">
            <a:extLst>
              <a:ext uri="{FF2B5EF4-FFF2-40B4-BE49-F238E27FC236}">
                <a16:creationId xmlns:a16="http://schemas.microsoft.com/office/drawing/2014/main" id="{B2ACA4FC-F592-4BB6-9D15-CA2F50BD8DDF}"/>
              </a:ext>
            </a:extLst>
          </p:cNvPr>
          <p:cNvSpPr/>
          <p:nvPr/>
        </p:nvSpPr>
        <p:spPr>
          <a:xfrm>
            <a:off x="7856246" y="2447925"/>
            <a:ext cx="2717800" cy="3810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defPPr>
              <a:defRPr lang="fr-F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fr-FR"/>
              <a:t>...</a:t>
            </a:r>
          </a:p>
        </p:txBody>
      </p:sp>
      <p:sp>
        <p:nvSpPr>
          <p:cNvPr id="10" name="Rectangle 9">
            <a:extLst>
              <a:ext uri="{FF2B5EF4-FFF2-40B4-BE49-F238E27FC236}">
                <a16:creationId xmlns:a16="http://schemas.microsoft.com/office/drawing/2014/main" id="{0A11DC0D-48DC-4666-BE4B-8DFF26438CE3}"/>
              </a:ext>
            </a:extLst>
          </p:cNvPr>
          <p:cNvSpPr/>
          <p:nvPr/>
        </p:nvSpPr>
        <p:spPr>
          <a:xfrm>
            <a:off x="7856246" y="2828925"/>
            <a:ext cx="2717800" cy="3810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defPPr>
              <a:defRPr lang="fr-F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fr-FR"/>
              <a:t>...</a:t>
            </a:r>
          </a:p>
        </p:txBody>
      </p:sp>
      <p:sp>
        <p:nvSpPr>
          <p:cNvPr id="11" name="AutoShape 63">
            <a:extLst>
              <a:ext uri="{FF2B5EF4-FFF2-40B4-BE49-F238E27FC236}">
                <a16:creationId xmlns:a16="http://schemas.microsoft.com/office/drawing/2014/main" id="{45A093A0-B807-422E-8176-57E5E10B20D2}"/>
              </a:ext>
            </a:extLst>
          </p:cNvPr>
          <p:cNvSpPr>
            <a:spLocks/>
          </p:cNvSpPr>
          <p:nvPr/>
        </p:nvSpPr>
        <p:spPr bwMode="auto">
          <a:xfrm>
            <a:off x="11086832" y="2371596"/>
            <a:ext cx="300921" cy="2415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63" y="3222"/>
                </a:moveTo>
                <a:cubicBezTo>
                  <a:pt x="20632" y="3222"/>
                  <a:pt x="20946" y="3384"/>
                  <a:pt x="21208" y="3713"/>
                </a:cubicBezTo>
                <a:cubicBezTo>
                  <a:pt x="21470" y="4042"/>
                  <a:pt x="21599" y="4427"/>
                  <a:pt x="21599" y="4865"/>
                </a:cubicBezTo>
                <a:lnTo>
                  <a:pt x="21599" y="19984"/>
                </a:lnTo>
                <a:cubicBezTo>
                  <a:pt x="21599" y="20421"/>
                  <a:pt x="21470" y="20803"/>
                  <a:pt x="21208" y="21121"/>
                </a:cubicBezTo>
                <a:cubicBezTo>
                  <a:pt x="20946" y="21441"/>
                  <a:pt x="20632" y="21599"/>
                  <a:pt x="20263" y="21599"/>
                </a:cubicBezTo>
                <a:lnTo>
                  <a:pt x="1348" y="21599"/>
                </a:lnTo>
                <a:cubicBezTo>
                  <a:pt x="981" y="21599"/>
                  <a:pt x="663" y="21441"/>
                  <a:pt x="399" y="21121"/>
                </a:cubicBezTo>
                <a:cubicBezTo>
                  <a:pt x="134" y="20803"/>
                  <a:pt x="0" y="20421"/>
                  <a:pt x="0" y="19984"/>
                </a:cubicBezTo>
                <a:lnTo>
                  <a:pt x="0" y="4865"/>
                </a:lnTo>
                <a:cubicBezTo>
                  <a:pt x="0" y="4427"/>
                  <a:pt x="134" y="4042"/>
                  <a:pt x="399" y="3713"/>
                </a:cubicBezTo>
                <a:cubicBezTo>
                  <a:pt x="663" y="3384"/>
                  <a:pt x="981" y="3222"/>
                  <a:pt x="1348" y="3222"/>
                </a:cubicBezTo>
                <a:lnTo>
                  <a:pt x="5638" y="3222"/>
                </a:lnTo>
                <a:lnTo>
                  <a:pt x="6318" y="1460"/>
                </a:lnTo>
                <a:cubicBezTo>
                  <a:pt x="6458" y="1057"/>
                  <a:pt x="6717" y="713"/>
                  <a:pt x="7089" y="425"/>
                </a:cubicBezTo>
                <a:cubicBezTo>
                  <a:pt x="7466" y="143"/>
                  <a:pt x="7838" y="0"/>
                  <a:pt x="8203" y="0"/>
                </a:cubicBezTo>
                <a:lnTo>
                  <a:pt x="13396" y="0"/>
                </a:lnTo>
                <a:cubicBezTo>
                  <a:pt x="13763" y="0"/>
                  <a:pt x="14135" y="143"/>
                  <a:pt x="14510" y="425"/>
                </a:cubicBezTo>
                <a:cubicBezTo>
                  <a:pt x="14884" y="713"/>
                  <a:pt x="15146" y="1057"/>
                  <a:pt x="15293" y="1460"/>
                </a:cubicBezTo>
                <a:lnTo>
                  <a:pt x="15961" y="3222"/>
                </a:lnTo>
                <a:lnTo>
                  <a:pt x="20263" y="3222"/>
                </a:lnTo>
                <a:close/>
                <a:moveTo>
                  <a:pt x="10806" y="19185"/>
                </a:moveTo>
                <a:cubicBezTo>
                  <a:pt x="11572" y="19185"/>
                  <a:pt x="12299" y="19002"/>
                  <a:pt x="12987" y="18650"/>
                </a:cubicBezTo>
                <a:cubicBezTo>
                  <a:pt x="13672" y="18294"/>
                  <a:pt x="14270" y="17810"/>
                  <a:pt x="14774" y="17196"/>
                </a:cubicBezTo>
                <a:cubicBezTo>
                  <a:pt x="15278" y="16582"/>
                  <a:pt x="15677" y="15862"/>
                  <a:pt x="15974" y="15048"/>
                </a:cubicBezTo>
                <a:cubicBezTo>
                  <a:pt x="16270" y="14234"/>
                  <a:pt x="16419" y="13356"/>
                  <a:pt x="16419" y="12421"/>
                </a:cubicBezTo>
                <a:cubicBezTo>
                  <a:pt x="16419" y="11499"/>
                  <a:pt x="16270" y="10623"/>
                  <a:pt x="15974" y="9795"/>
                </a:cubicBezTo>
                <a:cubicBezTo>
                  <a:pt x="15677" y="8966"/>
                  <a:pt x="15278" y="8249"/>
                  <a:pt x="14774" y="7644"/>
                </a:cubicBezTo>
                <a:cubicBezTo>
                  <a:pt x="14270" y="7036"/>
                  <a:pt x="13672" y="6557"/>
                  <a:pt x="12987" y="6199"/>
                </a:cubicBezTo>
                <a:cubicBezTo>
                  <a:pt x="12299" y="5843"/>
                  <a:pt x="11572" y="5667"/>
                  <a:pt x="10806" y="5667"/>
                </a:cubicBezTo>
                <a:cubicBezTo>
                  <a:pt x="10039" y="5667"/>
                  <a:pt x="9312" y="5846"/>
                  <a:pt x="8619" y="6199"/>
                </a:cubicBezTo>
                <a:cubicBezTo>
                  <a:pt x="7929" y="6557"/>
                  <a:pt x="7332" y="7036"/>
                  <a:pt x="6827" y="7644"/>
                </a:cubicBezTo>
                <a:cubicBezTo>
                  <a:pt x="6323" y="8249"/>
                  <a:pt x="5922" y="8963"/>
                  <a:pt x="5625" y="9789"/>
                </a:cubicBezTo>
                <a:cubicBezTo>
                  <a:pt x="5329" y="10612"/>
                  <a:pt x="5180" y="11490"/>
                  <a:pt x="5180" y="12421"/>
                </a:cubicBezTo>
                <a:cubicBezTo>
                  <a:pt x="5180" y="13356"/>
                  <a:pt x="5329" y="14234"/>
                  <a:pt x="5625" y="15048"/>
                </a:cubicBezTo>
                <a:cubicBezTo>
                  <a:pt x="5922" y="15862"/>
                  <a:pt x="6323" y="16582"/>
                  <a:pt x="6827" y="17196"/>
                </a:cubicBezTo>
                <a:cubicBezTo>
                  <a:pt x="7332" y="17810"/>
                  <a:pt x="7929" y="18294"/>
                  <a:pt x="8619" y="18650"/>
                </a:cubicBezTo>
                <a:cubicBezTo>
                  <a:pt x="9312" y="19005"/>
                  <a:pt x="10039" y="19185"/>
                  <a:pt x="10806" y="19185"/>
                </a:cubicBezTo>
                <a:moveTo>
                  <a:pt x="10806" y="7832"/>
                </a:moveTo>
                <a:cubicBezTo>
                  <a:pt x="11337" y="7832"/>
                  <a:pt x="11834" y="7953"/>
                  <a:pt x="12294" y="8191"/>
                </a:cubicBezTo>
                <a:cubicBezTo>
                  <a:pt x="12754" y="8432"/>
                  <a:pt x="13158" y="8755"/>
                  <a:pt x="13501" y="9169"/>
                </a:cubicBezTo>
                <a:cubicBezTo>
                  <a:pt x="13846" y="9583"/>
                  <a:pt x="14118" y="10068"/>
                  <a:pt x="14316" y="10623"/>
                </a:cubicBezTo>
                <a:cubicBezTo>
                  <a:pt x="14515" y="11184"/>
                  <a:pt x="14615" y="11781"/>
                  <a:pt x="14615" y="12421"/>
                </a:cubicBezTo>
                <a:cubicBezTo>
                  <a:pt x="14615" y="13056"/>
                  <a:pt x="14515" y="13649"/>
                  <a:pt x="14316" y="14205"/>
                </a:cubicBezTo>
                <a:cubicBezTo>
                  <a:pt x="14118" y="14757"/>
                  <a:pt x="13846" y="15245"/>
                  <a:pt x="13501" y="15668"/>
                </a:cubicBezTo>
                <a:cubicBezTo>
                  <a:pt x="13158" y="16091"/>
                  <a:pt x="12752" y="16420"/>
                  <a:pt x="12289" y="16661"/>
                </a:cubicBezTo>
                <a:cubicBezTo>
                  <a:pt x="11824" y="16899"/>
                  <a:pt x="11330" y="17016"/>
                  <a:pt x="10806" y="17016"/>
                </a:cubicBezTo>
                <a:cubicBezTo>
                  <a:pt x="10274" y="17016"/>
                  <a:pt x="9777" y="16899"/>
                  <a:pt x="9312" y="16661"/>
                </a:cubicBezTo>
                <a:cubicBezTo>
                  <a:pt x="8847" y="16420"/>
                  <a:pt x="8443" y="16091"/>
                  <a:pt x="8100" y="15668"/>
                </a:cubicBezTo>
                <a:cubicBezTo>
                  <a:pt x="7755" y="15245"/>
                  <a:pt x="7483" y="14754"/>
                  <a:pt x="7285" y="14199"/>
                </a:cubicBezTo>
                <a:cubicBezTo>
                  <a:pt x="7084" y="13641"/>
                  <a:pt x="6984" y="13044"/>
                  <a:pt x="6984" y="12421"/>
                </a:cubicBezTo>
                <a:cubicBezTo>
                  <a:pt x="6984" y="11781"/>
                  <a:pt x="7084" y="11184"/>
                  <a:pt x="7285" y="10623"/>
                </a:cubicBezTo>
                <a:cubicBezTo>
                  <a:pt x="7483" y="10068"/>
                  <a:pt x="7755" y="9583"/>
                  <a:pt x="8100" y="9169"/>
                </a:cubicBezTo>
                <a:cubicBezTo>
                  <a:pt x="8443" y="8755"/>
                  <a:pt x="8847" y="8431"/>
                  <a:pt x="9312" y="8191"/>
                </a:cubicBezTo>
                <a:cubicBezTo>
                  <a:pt x="9777" y="7953"/>
                  <a:pt x="10274" y="7832"/>
                  <a:pt x="10806" y="7832"/>
                </a:cubicBezTo>
              </a:path>
            </a:pathLst>
          </a:custGeom>
          <a:solidFill>
            <a:schemeClr val="accent1"/>
          </a:solidFill>
          <a:ln>
            <a:noFill/>
          </a:ln>
          <a:effectLst/>
          <a:extLst/>
        </p:spPr>
        <p:txBody>
          <a:bodyPr lIns="19048" tIns="19048" rIns="19048" bIns="19048" anchor="ct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71230">
              <a:defRPr/>
            </a:pPr>
            <a:endParaRPr lang="es-ES" sz="1050">
              <a:solidFill>
                <a:srgbClr val="44CEB9"/>
              </a:solidFill>
              <a:effectLst>
                <a:outerShdw blurRad="38100" dist="38100" dir="2700000" algn="tl">
                  <a:srgbClr val="000000"/>
                </a:outerShdw>
              </a:effectLst>
              <a:latin typeface="Gill Sans" charset="0"/>
              <a:cs typeface="Gill Sans" charset="0"/>
              <a:sym typeface="Gill Sans" charset="0"/>
            </a:endParaRPr>
          </a:p>
        </p:txBody>
      </p:sp>
      <p:sp>
        <p:nvSpPr>
          <p:cNvPr id="12" name="Rectangle 11">
            <a:extLst>
              <a:ext uri="{FF2B5EF4-FFF2-40B4-BE49-F238E27FC236}">
                <a16:creationId xmlns:a16="http://schemas.microsoft.com/office/drawing/2014/main" id="{1FA8C8AC-C83D-4130-BFA8-96C45C44E76B}"/>
              </a:ext>
            </a:extLst>
          </p:cNvPr>
          <p:cNvSpPr/>
          <p:nvPr/>
        </p:nvSpPr>
        <p:spPr>
          <a:xfrm>
            <a:off x="7856246" y="3209925"/>
            <a:ext cx="2717800" cy="3810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defPPr>
              <a:defRPr lang="fr-F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fr-FR"/>
              <a:t>...</a:t>
            </a:r>
          </a:p>
        </p:txBody>
      </p:sp>
      <p:sp>
        <p:nvSpPr>
          <p:cNvPr id="13" name="Rectangle 12">
            <a:extLst>
              <a:ext uri="{FF2B5EF4-FFF2-40B4-BE49-F238E27FC236}">
                <a16:creationId xmlns:a16="http://schemas.microsoft.com/office/drawing/2014/main" id="{C5347F4B-4BFD-4D6E-9DF9-4FDEAC6DE84E}"/>
              </a:ext>
            </a:extLst>
          </p:cNvPr>
          <p:cNvSpPr/>
          <p:nvPr/>
        </p:nvSpPr>
        <p:spPr>
          <a:xfrm>
            <a:off x="7856246" y="3590925"/>
            <a:ext cx="2717800" cy="3810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defPPr>
              <a:defRPr lang="fr-F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fr-FR"/>
              <a:t>...</a:t>
            </a:r>
          </a:p>
        </p:txBody>
      </p:sp>
      <p:sp>
        <p:nvSpPr>
          <p:cNvPr id="14" name="Rectangle 13">
            <a:extLst>
              <a:ext uri="{FF2B5EF4-FFF2-40B4-BE49-F238E27FC236}">
                <a16:creationId xmlns:a16="http://schemas.microsoft.com/office/drawing/2014/main" id="{6BB5B8A8-0CC0-42B7-A8B6-7DB45FD5BB12}"/>
              </a:ext>
            </a:extLst>
          </p:cNvPr>
          <p:cNvSpPr/>
          <p:nvPr/>
        </p:nvSpPr>
        <p:spPr>
          <a:xfrm>
            <a:off x="7856246" y="3971925"/>
            <a:ext cx="2717800" cy="3810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defPPr>
              <a:defRPr lang="fr-F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fr-FR"/>
              <a:t>...</a:t>
            </a:r>
          </a:p>
        </p:txBody>
      </p:sp>
      <p:sp>
        <p:nvSpPr>
          <p:cNvPr id="15" name="Rectangle 14">
            <a:extLst>
              <a:ext uri="{FF2B5EF4-FFF2-40B4-BE49-F238E27FC236}">
                <a16:creationId xmlns:a16="http://schemas.microsoft.com/office/drawing/2014/main" id="{C7660685-D779-43F1-BE88-DE1A869C8CDA}"/>
              </a:ext>
            </a:extLst>
          </p:cNvPr>
          <p:cNvSpPr/>
          <p:nvPr/>
        </p:nvSpPr>
        <p:spPr>
          <a:xfrm>
            <a:off x="7856246" y="4352925"/>
            <a:ext cx="2717800" cy="3810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defPPr>
              <a:defRPr lang="fr-F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fr-FR"/>
              <a:t>...</a:t>
            </a:r>
          </a:p>
        </p:txBody>
      </p:sp>
      <p:sp>
        <p:nvSpPr>
          <p:cNvPr id="16" name="Right Brace 15">
            <a:extLst>
              <a:ext uri="{FF2B5EF4-FFF2-40B4-BE49-F238E27FC236}">
                <a16:creationId xmlns:a16="http://schemas.microsoft.com/office/drawing/2014/main" id="{78E55836-4658-48ED-AD53-C706D7C0C501}"/>
              </a:ext>
            </a:extLst>
          </p:cNvPr>
          <p:cNvSpPr/>
          <p:nvPr/>
        </p:nvSpPr>
        <p:spPr>
          <a:xfrm>
            <a:off x="10741794" y="1965304"/>
            <a:ext cx="99244" cy="1423625"/>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fr-FR"/>
          </a:p>
        </p:txBody>
      </p:sp>
      <p:sp>
        <p:nvSpPr>
          <p:cNvPr id="17" name="Rectangle 16">
            <a:extLst>
              <a:ext uri="{FF2B5EF4-FFF2-40B4-BE49-F238E27FC236}">
                <a16:creationId xmlns:a16="http://schemas.microsoft.com/office/drawing/2014/main" id="{B3029ADD-560E-4DA9-9A36-1810D7B52A21}"/>
              </a:ext>
            </a:extLst>
          </p:cNvPr>
          <p:cNvSpPr/>
          <p:nvPr/>
        </p:nvSpPr>
        <p:spPr>
          <a:xfrm>
            <a:off x="11008785" y="2638425"/>
            <a:ext cx="1183215" cy="381000"/>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defPPr>
              <a:defRPr lang="fr-F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r>
              <a:rPr lang="fr-FR"/>
              <a:t>13/02/16</a:t>
            </a:r>
          </a:p>
        </p:txBody>
      </p:sp>
      <p:sp>
        <p:nvSpPr>
          <p:cNvPr id="18" name="AutoShape 63">
            <a:extLst>
              <a:ext uri="{FF2B5EF4-FFF2-40B4-BE49-F238E27FC236}">
                <a16:creationId xmlns:a16="http://schemas.microsoft.com/office/drawing/2014/main" id="{4A75241B-35CE-4847-A4FF-ECDA40132890}"/>
              </a:ext>
            </a:extLst>
          </p:cNvPr>
          <p:cNvSpPr>
            <a:spLocks/>
          </p:cNvSpPr>
          <p:nvPr/>
        </p:nvSpPr>
        <p:spPr bwMode="auto">
          <a:xfrm>
            <a:off x="11086832" y="4232156"/>
            <a:ext cx="300921" cy="2415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63" y="3222"/>
                </a:moveTo>
                <a:cubicBezTo>
                  <a:pt x="20632" y="3222"/>
                  <a:pt x="20946" y="3384"/>
                  <a:pt x="21208" y="3713"/>
                </a:cubicBezTo>
                <a:cubicBezTo>
                  <a:pt x="21470" y="4042"/>
                  <a:pt x="21599" y="4427"/>
                  <a:pt x="21599" y="4865"/>
                </a:cubicBezTo>
                <a:lnTo>
                  <a:pt x="21599" y="19984"/>
                </a:lnTo>
                <a:cubicBezTo>
                  <a:pt x="21599" y="20421"/>
                  <a:pt x="21470" y="20803"/>
                  <a:pt x="21208" y="21121"/>
                </a:cubicBezTo>
                <a:cubicBezTo>
                  <a:pt x="20946" y="21441"/>
                  <a:pt x="20632" y="21599"/>
                  <a:pt x="20263" y="21599"/>
                </a:cubicBezTo>
                <a:lnTo>
                  <a:pt x="1348" y="21599"/>
                </a:lnTo>
                <a:cubicBezTo>
                  <a:pt x="981" y="21599"/>
                  <a:pt x="663" y="21441"/>
                  <a:pt x="399" y="21121"/>
                </a:cubicBezTo>
                <a:cubicBezTo>
                  <a:pt x="134" y="20803"/>
                  <a:pt x="0" y="20421"/>
                  <a:pt x="0" y="19984"/>
                </a:cubicBezTo>
                <a:lnTo>
                  <a:pt x="0" y="4865"/>
                </a:lnTo>
                <a:cubicBezTo>
                  <a:pt x="0" y="4427"/>
                  <a:pt x="134" y="4042"/>
                  <a:pt x="399" y="3713"/>
                </a:cubicBezTo>
                <a:cubicBezTo>
                  <a:pt x="663" y="3384"/>
                  <a:pt x="981" y="3222"/>
                  <a:pt x="1348" y="3222"/>
                </a:cubicBezTo>
                <a:lnTo>
                  <a:pt x="5638" y="3222"/>
                </a:lnTo>
                <a:lnTo>
                  <a:pt x="6318" y="1460"/>
                </a:lnTo>
                <a:cubicBezTo>
                  <a:pt x="6458" y="1057"/>
                  <a:pt x="6717" y="713"/>
                  <a:pt x="7089" y="425"/>
                </a:cubicBezTo>
                <a:cubicBezTo>
                  <a:pt x="7466" y="143"/>
                  <a:pt x="7838" y="0"/>
                  <a:pt x="8203" y="0"/>
                </a:cubicBezTo>
                <a:lnTo>
                  <a:pt x="13396" y="0"/>
                </a:lnTo>
                <a:cubicBezTo>
                  <a:pt x="13763" y="0"/>
                  <a:pt x="14135" y="143"/>
                  <a:pt x="14510" y="425"/>
                </a:cubicBezTo>
                <a:cubicBezTo>
                  <a:pt x="14884" y="713"/>
                  <a:pt x="15146" y="1057"/>
                  <a:pt x="15293" y="1460"/>
                </a:cubicBezTo>
                <a:lnTo>
                  <a:pt x="15961" y="3222"/>
                </a:lnTo>
                <a:lnTo>
                  <a:pt x="20263" y="3222"/>
                </a:lnTo>
                <a:close/>
                <a:moveTo>
                  <a:pt x="10806" y="19185"/>
                </a:moveTo>
                <a:cubicBezTo>
                  <a:pt x="11572" y="19185"/>
                  <a:pt x="12299" y="19002"/>
                  <a:pt x="12987" y="18650"/>
                </a:cubicBezTo>
                <a:cubicBezTo>
                  <a:pt x="13672" y="18294"/>
                  <a:pt x="14270" y="17810"/>
                  <a:pt x="14774" y="17196"/>
                </a:cubicBezTo>
                <a:cubicBezTo>
                  <a:pt x="15278" y="16582"/>
                  <a:pt x="15677" y="15862"/>
                  <a:pt x="15974" y="15048"/>
                </a:cubicBezTo>
                <a:cubicBezTo>
                  <a:pt x="16270" y="14234"/>
                  <a:pt x="16419" y="13356"/>
                  <a:pt x="16419" y="12421"/>
                </a:cubicBezTo>
                <a:cubicBezTo>
                  <a:pt x="16419" y="11499"/>
                  <a:pt x="16270" y="10623"/>
                  <a:pt x="15974" y="9795"/>
                </a:cubicBezTo>
                <a:cubicBezTo>
                  <a:pt x="15677" y="8966"/>
                  <a:pt x="15278" y="8249"/>
                  <a:pt x="14774" y="7644"/>
                </a:cubicBezTo>
                <a:cubicBezTo>
                  <a:pt x="14270" y="7036"/>
                  <a:pt x="13672" y="6557"/>
                  <a:pt x="12987" y="6199"/>
                </a:cubicBezTo>
                <a:cubicBezTo>
                  <a:pt x="12299" y="5843"/>
                  <a:pt x="11572" y="5667"/>
                  <a:pt x="10806" y="5667"/>
                </a:cubicBezTo>
                <a:cubicBezTo>
                  <a:pt x="10039" y="5667"/>
                  <a:pt x="9312" y="5846"/>
                  <a:pt x="8619" y="6199"/>
                </a:cubicBezTo>
                <a:cubicBezTo>
                  <a:pt x="7929" y="6557"/>
                  <a:pt x="7332" y="7036"/>
                  <a:pt x="6827" y="7644"/>
                </a:cubicBezTo>
                <a:cubicBezTo>
                  <a:pt x="6323" y="8249"/>
                  <a:pt x="5922" y="8963"/>
                  <a:pt x="5625" y="9789"/>
                </a:cubicBezTo>
                <a:cubicBezTo>
                  <a:pt x="5329" y="10612"/>
                  <a:pt x="5180" y="11490"/>
                  <a:pt x="5180" y="12421"/>
                </a:cubicBezTo>
                <a:cubicBezTo>
                  <a:pt x="5180" y="13356"/>
                  <a:pt x="5329" y="14234"/>
                  <a:pt x="5625" y="15048"/>
                </a:cubicBezTo>
                <a:cubicBezTo>
                  <a:pt x="5922" y="15862"/>
                  <a:pt x="6323" y="16582"/>
                  <a:pt x="6827" y="17196"/>
                </a:cubicBezTo>
                <a:cubicBezTo>
                  <a:pt x="7332" y="17810"/>
                  <a:pt x="7929" y="18294"/>
                  <a:pt x="8619" y="18650"/>
                </a:cubicBezTo>
                <a:cubicBezTo>
                  <a:pt x="9312" y="19005"/>
                  <a:pt x="10039" y="19185"/>
                  <a:pt x="10806" y="19185"/>
                </a:cubicBezTo>
                <a:moveTo>
                  <a:pt x="10806" y="7832"/>
                </a:moveTo>
                <a:cubicBezTo>
                  <a:pt x="11337" y="7832"/>
                  <a:pt x="11834" y="7953"/>
                  <a:pt x="12294" y="8191"/>
                </a:cubicBezTo>
                <a:cubicBezTo>
                  <a:pt x="12754" y="8432"/>
                  <a:pt x="13158" y="8755"/>
                  <a:pt x="13501" y="9169"/>
                </a:cubicBezTo>
                <a:cubicBezTo>
                  <a:pt x="13846" y="9583"/>
                  <a:pt x="14118" y="10068"/>
                  <a:pt x="14316" y="10623"/>
                </a:cubicBezTo>
                <a:cubicBezTo>
                  <a:pt x="14515" y="11184"/>
                  <a:pt x="14615" y="11781"/>
                  <a:pt x="14615" y="12421"/>
                </a:cubicBezTo>
                <a:cubicBezTo>
                  <a:pt x="14615" y="13056"/>
                  <a:pt x="14515" y="13649"/>
                  <a:pt x="14316" y="14205"/>
                </a:cubicBezTo>
                <a:cubicBezTo>
                  <a:pt x="14118" y="14757"/>
                  <a:pt x="13846" y="15245"/>
                  <a:pt x="13501" y="15668"/>
                </a:cubicBezTo>
                <a:cubicBezTo>
                  <a:pt x="13158" y="16091"/>
                  <a:pt x="12752" y="16420"/>
                  <a:pt x="12289" y="16661"/>
                </a:cubicBezTo>
                <a:cubicBezTo>
                  <a:pt x="11824" y="16899"/>
                  <a:pt x="11330" y="17016"/>
                  <a:pt x="10806" y="17016"/>
                </a:cubicBezTo>
                <a:cubicBezTo>
                  <a:pt x="10274" y="17016"/>
                  <a:pt x="9777" y="16899"/>
                  <a:pt x="9312" y="16661"/>
                </a:cubicBezTo>
                <a:cubicBezTo>
                  <a:pt x="8847" y="16420"/>
                  <a:pt x="8443" y="16091"/>
                  <a:pt x="8100" y="15668"/>
                </a:cubicBezTo>
                <a:cubicBezTo>
                  <a:pt x="7755" y="15245"/>
                  <a:pt x="7483" y="14754"/>
                  <a:pt x="7285" y="14199"/>
                </a:cubicBezTo>
                <a:cubicBezTo>
                  <a:pt x="7084" y="13641"/>
                  <a:pt x="6984" y="13044"/>
                  <a:pt x="6984" y="12421"/>
                </a:cubicBezTo>
                <a:cubicBezTo>
                  <a:pt x="6984" y="11781"/>
                  <a:pt x="7084" y="11184"/>
                  <a:pt x="7285" y="10623"/>
                </a:cubicBezTo>
                <a:cubicBezTo>
                  <a:pt x="7483" y="10068"/>
                  <a:pt x="7755" y="9583"/>
                  <a:pt x="8100" y="9169"/>
                </a:cubicBezTo>
                <a:cubicBezTo>
                  <a:pt x="8443" y="8755"/>
                  <a:pt x="8847" y="8431"/>
                  <a:pt x="9312" y="8191"/>
                </a:cubicBezTo>
                <a:cubicBezTo>
                  <a:pt x="9777" y="7953"/>
                  <a:pt x="10274" y="7832"/>
                  <a:pt x="10806" y="7832"/>
                </a:cubicBezTo>
              </a:path>
            </a:pathLst>
          </a:custGeom>
          <a:solidFill>
            <a:schemeClr val="accent1"/>
          </a:solidFill>
          <a:ln>
            <a:noFill/>
          </a:ln>
          <a:effectLst/>
          <a:extLst/>
        </p:spPr>
        <p:txBody>
          <a:bodyPr lIns="19048" tIns="19048" rIns="19048" bIns="19048" anchor="ct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71230">
              <a:defRPr/>
            </a:pPr>
            <a:endParaRPr lang="es-ES" sz="1050">
              <a:solidFill>
                <a:srgbClr val="44CEB9"/>
              </a:solidFill>
              <a:effectLst>
                <a:outerShdw blurRad="38100" dist="38100" dir="2700000" algn="tl">
                  <a:srgbClr val="000000"/>
                </a:outerShdw>
              </a:effectLst>
              <a:latin typeface="Gill Sans" charset="0"/>
              <a:cs typeface="Gill Sans" charset="0"/>
              <a:sym typeface="Gill Sans" charset="0"/>
            </a:endParaRPr>
          </a:p>
        </p:txBody>
      </p:sp>
      <p:sp>
        <p:nvSpPr>
          <p:cNvPr id="19" name="Right Brace 18">
            <a:extLst>
              <a:ext uri="{FF2B5EF4-FFF2-40B4-BE49-F238E27FC236}">
                <a16:creationId xmlns:a16="http://schemas.microsoft.com/office/drawing/2014/main" id="{9CBF5C33-0799-40A0-AAF6-B3C2A7CBE418}"/>
              </a:ext>
            </a:extLst>
          </p:cNvPr>
          <p:cNvSpPr/>
          <p:nvPr/>
        </p:nvSpPr>
        <p:spPr>
          <a:xfrm>
            <a:off x="10741794" y="3825864"/>
            <a:ext cx="99244" cy="1423625"/>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fr-FR"/>
          </a:p>
        </p:txBody>
      </p:sp>
      <p:sp>
        <p:nvSpPr>
          <p:cNvPr id="20" name="Rectangle 19">
            <a:extLst>
              <a:ext uri="{FF2B5EF4-FFF2-40B4-BE49-F238E27FC236}">
                <a16:creationId xmlns:a16="http://schemas.microsoft.com/office/drawing/2014/main" id="{55C1B6C9-BE82-4F57-B38B-B9106ACE5F99}"/>
              </a:ext>
            </a:extLst>
          </p:cNvPr>
          <p:cNvSpPr/>
          <p:nvPr/>
        </p:nvSpPr>
        <p:spPr>
          <a:xfrm>
            <a:off x="11008785" y="4498985"/>
            <a:ext cx="1183215" cy="381000"/>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defPPr>
              <a:defRPr lang="fr-F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r>
              <a:rPr lang="fr-FR"/>
              <a:t>14/02/16</a:t>
            </a:r>
          </a:p>
        </p:txBody>
      </p:sp>
      <p:sp>
        <p:nvSpPr>
          <p:cNvPr id="21" name="Rectangle 20">
            <a:extLst>
              <a:ext uri="{FF2B5EF4-FFF2-40B4-BE49-F238E27FC236}">
                <a16:creationId xmlns:a16="http://schemas.microsoft.com/office/drawing/2014/main" id="{19EA9F47-0BBB-499E-ACB3-98117EF12919}"/>
              </a:ext>
            </a:extLst>
          </p:cNvPr>
          <p:cNvSpPr/>
          <p:nvPr/>
        </p:nvSpPr>
        <p:spPr>
          <a:xfrm>
            <a:off x="7856246" y="4733925"/>
            <a:ext cx="2717800" cy="3810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defPPr>
              <a:defRPr lang="fr-F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fr-FR"/>
              <a:t>...</a:t>
            </a:r>
          </a:p>
        </p:txBody>
      </p:sp>
      <p:sp>
        <p:nvSpPr>
          <p:cNvPr id="22" name="Rectangle 21">
            <a:extLst>
              <a:ext uri="{FF2B5EF4-FFF2-40B4-BE49-F238E27FC236}">
                <a16:creationId xmlns:a16="http://schemas.microsoft.com/office/drawing/2014/main" id="{F9CAE4F8-8FCE-4891-A750-B2C49E2F72A2}"/>
              </a:ext>
            </a:extLst>
          </p:cNvPr>
          <p:cNvSpPr/>
          <p:nvPr/>
        </p:nvSpPr>
        <p:spPr>
          <a:xfrm>
            <a:off x="7856246" y="5114925"/>
            <a:ext cx="2717800" cy="3810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defPPr>
              <a:defRPr lang="fr-F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fr-FR"/>
              <a:t>...</a:t>
            </a:r>
          </a:p>
        </p:txBody>
      </p:sp>
    </p:spTree>
    <p:extLst>
      <p:ext uri="{BB962C8B-B14F-4D97-AF65-F5344CB8AC3E}">
        <p14:creationId xmlns:p14="http://schemas.microsoft.com/office/powerpoint/2010/main" val="74937255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67BF7C9-1A66-4E7D-B376-9FCAAB336384}"/>
              </a:ext>
            </a:extLst>
          </p:cNvPr>
          <p:cNvSpPr>
            <a:spLocks noGrp="1"/>
          </p:cNvSpPr>
          <p:nvPr>
            <p:ph type="body" sz="quarter" idx="10"/>
          </p:nvPr>
        </p:nvSpPr>
        <p:spPr/>
        <p:txBody>
          <a:bodyPr/>
          <a:lstStyle/>
          <a:p>
            <a:r>
              <a:rPr lang="fr-FR" dirty="0"/>
              <a:t>6. Dessiner une </a:t>
            </a:r>
            <a:r>
              <a:rPr lang="fr-FR" dirty="0" err="1"/>
              <a:t>fact</a:t>
            </a:r>
            <a:r>
              <a:rPr lang="fr-FR" dirty="0"/>
              <a:t> table</a:t>
            </a:r>
          </a:p>
        </p:txBody>
      </p:sp>
      <p:sp>
        <p:nvSpPr>
          <p:cNvPr id="3" name="Text Placeholder 2">
            <a:extLst>
              <a:ext uri="{FF2B5EF4-FFF2-40B4-BE49-F238E27FC236}">
                <a16:creationId xmlns:a16="http://schemas.microsoft.com/office/drawing/2014/main" id="{5FA5CA99-D5CE-4CAB-8065-202199360D80}"/>
              </a:ext>
            </a:extLst>
          </p:cNvPr>
          <p:cNvSpPr>
            <a:spLocks noGrp="1"/>
          </p:cNvSpPr>
          <p:nvPr>
            <p:ph type="body" sz="quarter" idx="11"/>
          </p:nvPr>
        </p:nvSpPr>
        <p:spPr/>
        <p:txBody>
          <a:bodyPr/>
          <a:lstStyle/>
          <a:p>
            <a:r>
              <a:rPr lang="fr-FR" dirty="0"/>
              <a:t>Les tables </a:t>
            </a:r>
            <a:r>
              <a:rPr lang="fr-FR" dirty="0" err="1"/>
              <a:t>accumulating</a:t>
            </a:r>
            <a:r>
              <a:rPr lang="fr-FR" dirty="0"/>
              <a:t> snapshot</a:t>
            </a:r>
          </a:p>
        </p:txBody>
      </p:sp>
      <p:sp>
        <p:nvSpPr>
          <p:cNvPr id="4" name="Text Placeholder 3">
            <a:extLst>
              <a:ext uri="{FF2B5EF4-FFF2-40B4-BE49-F238E27FC236}">
                <a16:creationId xmlns:a16="http://schemas.microsoft.com/office/drawing/2014/main" id="{346FA38F-90EC-4EDE-B651-545EB52ADE3A}"/>
              </a:ext>
            </a:extLst>
          </p:cNvPr>
          <p:cNvSpPr>
            <a:spLocks noGrp="1"/>
          </p:cNvSpPr>
          <p:nvPr>
            <p:ph type="body" sz="quarter" idx="12"/>
          </p:nvPr>
        </p:nvSpPr>
        <p:spPr>
          <a:xfrm>
            <a:off x="1085851" y="1412875"/>
            <a:ext cx="4938710" cy="4824413"/>
          </a:xfrm>
        </p:spPr>
        <p:txBody>
          <a:bodyPr>
            <a:normAutofit lnSpcReduction="10000"/>
          </a:bodyPr>
          <a:lstStyle/>
          <a:p>
            <a:r>
              <a:rPr lang="fr-FR" dirty="0"/>
              <a:t>Une ligne = Plusieurs évènements d’un process continu</a:t>
            </a:r>
          </a:p>
          <a:p>
            <a:endParaRPr lang="fr-FR" dirty="0"/>
          </a:p>
          <a:p>
            <a:r>
              <a:rPr lang="fr-FR" dirty="0"/>
              <a:t>Ex : Commande sur site internet, passage d’un examen</a:t>
            </a:r>
          </a:p>
          <a:p>
            <a:endParaRPr lang="fr-FR" dirty="0"/>
          </a:p>
          <a:p>
            <a:pPr marL="342900" indent="-342900">
              <a:buFont typeface="Arial" panose="020B0604020202020204" pitchFamily="34" charset="0"/>
              <a:buChar char="•"/>
            </a:pPr>
            <a:r>
              <a:rPr lang="fr-FR" dirty="0"/>
              <a:t>Facilite la comparaison intra-ligne, notamment le calcul de délais</a:t>
            </a:r>
          </a:p>
          <a:p>
            <a:pPr marL="342900" indent="-342900">
              <a:buFont typeface="Arial" panose="020B0604020202020204" pitchFamily="34" charset="0"/>
              <a:buChar char="•"/>
            </a:pPr>
            <a:r>
              <a:rPr lang="fr-FR" dirty="0"/>
              <a:t>Demande de la réécriture dans la table de faits</a:t>
            </a:r>
          </a:p>
          <a:p>
            <a:pPr marL="342900" indent="-342900">
              <a:buFont typeface="Arial" panose="020B0604020202020204" pitchFamily="34" charset="0"/>
              <a:buChar char="•"/>
            </a:pPr>
            <a:r>
              <a:rPr lang="en-GB" dirty="0"/>
              <a:t>P</a:t>
            </a:r>
            <a:r>
              <a:rPr lang="fr-FR" dirty="0"/>
              <a:t>eut être compléter par une table transactionnelle pour les cas exceptionnels</a:t>
            </a:r>
          </a:p>
        </p:txBody>
      </p:sp>
      <p:sp>
        <p:nvSpPr>
          <p:cNvPr id="28" name="Rectangle 27">
            <a:extLst>
              <a:ext uri="{FF2B5EF4-FFF2-40B4-BE49-F238E27FC236}">
                <a16:creationId xmlns:a16="http://schemas.microsoft.com/office/drawing/2014/main" id="{0B23B0F5-836F-4278-8EAF-DA79F1EFDE87}"/>
              </a:ext>
            </a:extLst>
          </p:cNvPr>
          <p:cNvSpPr/>
          <p:nvPr/>
        </p:nvSpPr>
        <p:spPr>
          <a:xfrm>
            <a:off x="8761360" y="918631"/>
            <a:ext cx="1360542" cy="381000"/>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p>
            <a:r>
              <a:rPr lang="fr-FR"/>
              <a:t>Commande</a:t>
            </a:r>
          </a:p>
        </p:txBody>
      </p:sp>
      <p:sp>
        <p:nvSpPr>
          <p:cNvPr id="29" name="Oval 28">
            <a:extLst>
              <a:ext uri="{FF2B5EF4-FFF2-40B4-BE49-F238E27FC236}">
                <a16:creationId xmlns:a16="http://schemas.microsoft.com/office/drawing/2014/main" id="{F73A40AD-E0EF-4179-B661-6EB81AD05323}"/>
              </a:ext>
            </a:extLst>
          </p:cNvPr>
          <p:cNvSpPr/>
          <p:nvPr/>
        </p:nvSpPr>
        <p:spPr>
          <a:xfrm>
            <a:off x="8020787" y="778443"/>
            <a:ext cx="721894" cy="72189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Rectangle 29">
            <a:extLst>
              <a:ext uri="{FF2B5EF4-FFF2-40B4-BE49-F238E27FC236}">
                <a16:creationId xmlns:a16="http://schemas.microsoft.com/office/drawing/2014/main" id="{CF14DB50-897A-4D92-A107-6BE93BEB474A}"/>
              </a:ext>
            </a:extLst>
          </p:cNvPr>
          <p:cNvSpPr/>
          <p:nvPr/>
        </p:nvSpPr>
        <p:spPr>
          <a:xfrm>
            <a:off x="8761360" y="2144637"/>
            <a:ext cx="1360542" cy="381000"/>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p>
            <a:r>
              <a:rPr lang="fr-FR"/>
              <a:t>Préparation</a:t>
            </a:r>
          </a:p>
        </p:txBody>
      </p:sp>
      <p:sp>
        <p:nvSpPr>
          <p:cNvPr id="31" name="Oval 30">
            <a:extLst>
              <a:ext uri="{FF2B5EF4-FFF2-40B4-BE49-F238E27FC236}">
                <a16:creationId xmlns:a16="http://schemas.microsoft.com/office/drawing/2014/main" id="{2259415B-5E2B-4C29-BA9E-E1A5EB1DBBB5}"/>
              </a:ext>
            </a:extLst>
          </p:cNvPr>
          <p:cNvSpPr/>
          <p:nvPr/>
        </p:nvSpPr>
        <p:spPr>
          <a:xfrm>
            <a:off x="8020787" y="2091223"/>
            <a:ext cx="721894" cy="72189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2" name="Rectangle 31">
            <a:extLst>
              <a:ext uri="{FF2B5EF4-FFF2-40B4-BE49-F238E27FC236}">
                <a16:creationId xmlns:a16="http://schemas.microsoft.com/office/drawing/2014/main" id="{7EDDBDEC-850F-4DC4-A97E-ACE2C72F41B3}"/>
              </a:ext>
            </a:extLst>
          </p:cNvPr>
          <p:cNvSpPr/>
          <p:nvPr/>
        </p:nvSpPr>
        <p:spPr>
          <a:xfrm>
            <a:off x="8761360" y="3510831"/>
            <a:ext cx="1360542" cy="381000"/>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p>
            <a:r>
              <a:rPr lang="fr-FR"/>
              <a:t>Livraison</a:t>
            </a:r>
          </a:p>
        </p:txBody>
      </p:sp>
      <p:sp>
        <p:nvSpPr>
          <p:cNvPr id="33" name="Oval 32">
            <a:extLst>
              <a:ext uri="{FF2B5EF4-FFF2-40B4-BE49-F238E27FC236}">
                <a16:creationId xmlns:a16="http://schemas.microsoft.com/office/drawing/2014/main" id="{4F61D598-14EF-4C38-B810-A1CC47C84F39}"/>
              </a:ext>
            </a:extLst>
          </p:cNvPr>
          <p:cNvSpPr/>
          <p:nvPr/>
        </p:nvSpPr>
        <p:spPr>
          <a:xfrm>
            <a:off x="8020787" y="3404003"/>
            <a:ext cx="721894" cy="72189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4" name="Rectangle 33">
            <a:extLst>
              <a:ext uri="{FF2B5EF4-FFF2-40B4-BE49-F238E27FC236}">
                <a16:creationId xmlns:a16="http://schemas.microsoft.com/office/drawing/2014/main" id="{AFB01085-0558-4955-B03D-9AC0A9B55EEB}"/>
              </a:ext>
            </a:extLst>
          </p:cNvPr>
          <p:cNvSpPr/>
          <p:nvPr/>
        </p:nvSpPr>
        <p:spPr>
          <a:xfrm>
            <a:off x="8761360" y="4856972"/>
            <a:ext cx="1360542" cy="381000"/>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p>
            <a:r>
              <a:rPr lang="fr-FR"/>
              <a:t>Réception</a:t>
            </a:r>
          </a:p>
        </p:txBody>
      </p:sp>
      <p:sp>
        <p:nvSpPr>
          <p:cNvPr id="35" name="Oval 34">
            <a:extLst>
              <a:ext uri="{FF2B5EF4-FFF2-40B4-BE49-F238E27FC236}">
                <a16:creationId xmlns:a16="http://schemas.microsoft.com/office/drawing/2014/main" id="{729F1E95-1A88-417A-B16F-65525C6D1B8D}"/>
              </a:ext>
            </a:extLst>
          </p:cNvPr>
          <p:cNvSpPr/>
          <p:nvPr/>
        </p:nvSpPr>
        <p:spPr>
          <a:xfrm>
            <a:off x="8020787" y="4716784"/>
            <a:ext cx="721894" cy="72189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36" name="Straight Arrow Connector 35">
            <a:extLst>
              <a:ext uri="{FF2B5EF4-FFF2-40B4-BE49-F238E27FC236}">
                <a16:creationId xmlns:a16="http://schemas.microsoft.com/office/drawing/2014/main" id="{5480E876-0846-4220-95D7-DF2D88F96D81}"/>
              </a:ext>
            </a:extLst>
          </p:cNvPr>
          <p:cNvCxnSpPr>
            <a:stCxn id="29" idx="4"/>
            <a:endCxn id="31" idx="0"/>
          </p:cNvCxnSpPr>
          <p:nvPr/>
        </p:nvCxnSpPr>
        <p:spPr>
          <a:xfrm>
            <a:off x="8381734" y="1500337"/>
            <a:ext cx="0" cy="59088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10F0D35D-0894-467D-9A71-C08DB103CD50}"/>
              </a:ext>
            </a:extLst>
          </p:cNvPr>
          <p:cNvCxnSpPr>
            <a:stCxn id="31" idx="4"/>
            <a:endCxn id="33" idx="0"/>
          </p:cNvCxnSpPr>
          <p:nvPr/>
        </p:nvCxnSpPr>
        <p:spPr>
          <a:xfrm>
            <a:off x="8381734" y="2813117"/>
            <a:ext cx="0" cy="59088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A3FB3B48-90F6-4CD5-ACE5-3CE242362116}"/>
              </a:ext>
            </a:extLst>
          </p:cNvPr>
          <p:cNvCxnSpPr>
            <a:stCxn id="33" idx="4"/>
            <a:endCxn id="35" idx="0"/>
          </p:cNvCxnSpPr>
          <p:nvPr/>
        </p:nvCxnSpPr>
        <p:spPr>
          <a:xfrm>
            <a:off x="8381734" y="4125897"/>
            <a:ext cx="0" cy="59088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9" name="Oval 38">
            <a:extLst>
              <a:ext uri="{FF2B5EF4-FFF2-40B4-BE49-F238E27FC236}">
                <a16:creationId xmlns:a16="http://schemas.microsoft.com/office/drawing/2014/main" id="{F1C6FF45-160A-4699-9DB4-BB5EB18F83E4}"/>
              </a:ext>
            </a:extLst>
          </p:cNvPr>
          <p:cNvSpPr/>
          <p:nvPr/>
        </p:nvSpPr>
        <p:spPr>
          <a:xfrm>
            <a:off x="9075606" y="4243405"/>
            <a:ext cx="366025" cy="366025"/>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fr-FR"/>
          </a:p>
        </p:txBody>
      </p:sp>
      <p:sp>
        <p:nvSpPr>
          <p:cNvPr id="40" name="Rectangle 39">
            <a:extLst>
              <a:ext uri="{FF2B5EF4-FFF2-40B4-BE49-F238E27FC236}">
                <a16:creationId xmlns:a16="http://schemas.microsoft.com/office/drawing/2014/main" id="{C852CBC3-1CDA-4813-B802-59628851C2EB}"/>
              </a:ext>
            </a:extLst>
          </p:cNvPr>
          <p:cNvSpPr/>
          <p:nvPr/>
        </p:nvSpPr>
        <p:spPr>
          <a:xfrm>
            <a:off x="9523360" y="4225850"/>
            <a:ext cx="1360542" cy="381000"/>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p>
            <a:r>
              <a:rPr lang="fr-FR"/>
              <a:t>Perte</a:t>
            </a:r>
          </a:p>
        </p:txBody>
      </p:sp>
      <p:cxnSp>
        <p:nvCxnSpPr>
          <p:cNvPr id="41" name="Straight Arrow Connector 40">
            <a:extLst>
              <a:ext uri="{FF2B5EF4-FFF2-40B4-BE49-F238E27FC236}">
                <a16:creationId xmlns:a16="http://schemas.microsoft.com/office/drawing/2014/main" id="{81023CA5-999E-422A-85EA-9F00F57DD062}"/>
              </a:ext>
            </a:extLst>
          </p:cNvPr>
          <p:cNvCxnSpPr>
            <a:stCxn id="33" idx="5"/>
            <a:endCxn id="39" idx="1"/>
          </p:cNvCxnSpPr>
          <p:nvPr/>
        </p:nvCxnSpPr>
        <p:spPr>
          <a:xfrm>
            <a:off x="8636962" y="4020178"/>
            <a:ext cx="492247" cy="276830"/>
          </a:xfrm>
          <a:prstGeom prst="straightConnector1">
            <a:avLst/>
          </a:prstGeom>
          <a:ln w="28575">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15256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10B87F12-E7A6-408C-8561-B3FB4F0FCFFA}"/>
              </a:ext>
            </a:extLst>
          </p:cNvPr>
          <p:cNvSpPr>
            <a:spLocks noGrp="1"/>
          </p:cNvSpPr>
          <p:nvPr>
            <p:ph type="body" sz="quarter" idx="10"/>
          </p:nvPr>
        </p:nvSpPr>
        <p:spPr/>
        <p:txBody>
          <a:bodyPr/>
          <a:lstStyle/>
          <a:p>
            <a:r>
              <a:rPr lang="fr-FR" dirty="0"/>
              <a:t>1. Qu’est-ce que la BI</a:t>
            </a:r>
            <a:endParaRPr lang="en-US" dirty="0"/>
          </a:p>
        </p:txBody>
      </p:sp>
      <p:sp>
        <p:nvSpPr>
          <p:cNvPr id="4" name="Espace réservé du texte 3">
            <a:extLst>
              <a:ext uri="{FF2B5EF4-FFF2-40B4-BE49-F238E27FC236}">
                <a16:creationId xmlns:a16="http://schemas.microsoft.com/office/drawing/2014/main" id="{7CCF4250-6A33-48A1-AD61-500FF59C62B7}"/>
              </a:ext>
            </a:extLst>
          </p:cNvPr>
          <p:cNvSpPr>
            <a:spLocks noGrp="1"/>
          </p:cNvSpPr>
          <p:nvPr>
            <p:ph type="body" sz="quarter" idx="11"/>
          </p:nvPr>
        </p:nvSpPr>
        <p:spPr/>
        <p:txBody>
          <a:bodyPr/>
          <a:lstStyle/>
          <a:p>
            <a:r>
              <a:rPr lang="fr-FR" dirty="0"/>
              <a:t>Philosophie</a:t>
            </a:r>
          </a:p>
        </p:txBody>
      </p:sp>
      <p:sp>
        <p:nvSpPr>
          <p:cNvPr id="5" name="Espace réservé du texte 4">
            <a:extLst>
              <a:ext uri="{FF2B5EF4-FFF2-40B4-BE49-F238E27FC236}">
                <a16:creationId xmlns:a16="http://schemas.microsoft.com/office/drawing/2014/main" id="{0E20A1F4-7C16-4C31-80CC-AD0531F188C9}"/>
              </a:ext>
            </a:extLst>
          </p:cNvPr>
          <p:cNvSpPr>
            <a:spLocks noGrp="1"/>
          </p:cNvSpPr>
          <p:nvPr>
            <p:ph type="body" sz="quarter" idx="12"/>
          </p:nvPr>
        </p:nvSpPr>
        <p:spPr>
          <a:xfrm>
            <a:off x="1308100" y="1412875"/>
            <a:ext cx="4716462" cy="4824413"/>
          </a:xfrm>
        </p:spPr>
        <p:txBody>
          <a:bodyPr/>
          <a:lstStyle/>
          <a:p>
            <a:pPr>
              <a:spcBef>
                <a:spcPts val="1800"/>
              </a:spcBef>
            </a:pPr>
            <a:endParaRPr lang="fr-FR" b="1" dirty="0">
              <a:solidFill>
                <a:schemeClr val="accent1"/>
              </a:solidFill>
            </a:endParaRPr>
          </a:p>
          <a:p>
            <a:pPr>
              <a:spcBef>
                <a:spcPts val="1800"/>
              </a:spcBef>
            </a:pPr>
            <a:endParaRPr lang="fr-FR" b="1" dirty="0">
              <a:solidFill>
                <a:schemeClr val="accent1"/>
              </a:solidFill>
            </a:endParaRPr>
          </a:p>
          <a:p>
            <a:pPr>
              <a:spcBef>
                <a:spcPts val="1800"/>
              </a:spcBef>
            </a:pPr>
            <a:r>
              <a:rPr lang="fr-FR" b="1" dirty="0">
                <a:solidFill>
                  <a:schemeClr val="accent1"/>
                </a:solidFill>
              </a:rPr>
              <a:t>Data Science</a:t>
            </a:r>
          </a:p>
          <a:p>
            <a:pPr>
              <a:spcBef>
                <a:spcPts val="1800"/>
              </a:spcBef>
            </a:pPr>
            <a:endParaRPr lang="fr-FR" b="1" dirty="0">
              <a:solidFill>
                <a:schemeClr val="accent1"/>
              </a:solidFill>
            </a:endParaRPr>
          </a:p>
          <a:p>
            <a:pPr>
              <a:spcBef>
                <a:spcPts val="1800"/>
              </a:spcBef>
            </a:pPr>
            <a:endParaRPr lang="fr-FR" b="1" dirty="0">
              <a:solidFill>
                <a:schemeClr val="accent1"/>
              </a:solidFill>
            </a:endParaRPr>
          </a:p>
          <a:p>
            <a:pPr>
              <a:spcBef>
                <a:spcPts val="1800"/>
              </a:spcBef>
            </a:pPr>
            <a:r>
              <a:rPr lang="fr-FR" b="1" dirty="0">
                <a:solidFill>
                  <a:schemeClr val="accent1"/>
                </a:solidFill>
              </a:rPr>
              <a:t>Business Intelligence</a:t>
            </a:r>
          </a:p>
        </p:txBody>
      </p:sp>
      <p:sp>
        <p:nvSpPr>
          <p:cNvPr id="6" name="Rectangle 5">
            <a:extLst>
              <a:ext uri="{FF2B5EF4-FFF2-40B4-BE49-F238E27FC236}">
                <a16:creationId xmlns:a16="http://schemas.microsoft.com/office/drawing/2014/main" id="{A4F60C12-ACC3-4221-94D9-1ADECDA9A673}"/>
              </a:ext>
            </a:extLst>
          </p:cNvPr>
          <p:cNvSpPr/>
          <p:nvPr/>
        </p:nvSpPr>
        <p:spPr>
          <a:xfrm>
            <a:off x="1308098" y="1542108"/>
            <a:ext cx="9575802" cy="461665"/>
          </a:xfrm>
          <a:prstGeom prst="rect">
            <a:avLst/>
          </a:prstGeom>
        </p:spPr>
        <p:txBody>
          <a:bodyPr wrap="square">
            <a:spAutoFit/>
          </a:bodyPr>
          <a:lstStyle/>
          <a:p>
            <a:r>
              <a:rPr lang="en-GB" sz="2400" dirty="0" err="1"/>
              <a:t>Permettre</a:t>
            </a:r>
            <a:r>
              <a:rPr lang="en-GB" sz="2400" dirty="0"/>
              <a:t> </a:t>
            </a:r>
            <a:r>
              <a:rPr lang="en-GB" sz="2400" dirty="0" err="1"/>
              <a:t>l’accès</a:t>
            </a:r>
            <a:r>
              <a:rPr lang="en-GB" sz="2400" dirty="0"/>
              <a:t> au plus grand </a:t>
            </a:r>
            <a:r>
              <a:rPr lang="en-GB" sz="2400" dirty="0" err="1"/>
              <a:t>nombre</a:t>
            </a:r>
            <a:r>
              <a:rPr lang="en-GB" sz="2400" dirty="0"/>
              <a:t> à la </a:t>
            </a:r>
            <a:r>
              <a:rPr lang="en-GB" sz="2400" dirty="0" err="1"/>
              <a:t>donnée</a:t>
            </a:r>
            <a:r>
              <a:rPr lang="en-GB" sz="2400" dirty="0"/>
              <a:t> </a:t>
            </a:r>
            <a:r>
              <a:rPr lang="en-GB" sz="2400" dirty="0" err="1"/>
              <a:t>pertinente</a:t>
            </a:r>
            <a:endParaRPr lang="en-GB" sz="2400" dirty="0"/>
          </a:p>
        </p:txBody>
      </p:sp>
      <p:graphicFrame>
        <p:nvGraphicFramePr>
          <p:cNvPr id="9" name="Chart 87">
            <a:extLst>
              <a:ext uri="{FF2B5EF4-FFF2-40B4-BE49-F238E27FC236}">
                <a16:creationId xmlns:a16="http://schemas.microsoft.com/office/drawing/2014/main" id="{5DA0AD95-AD82-4AFE-AE1F-544B6B39B008}"/>
              </a:ext>
            </a:extLst>
          </p:cNvPr>
          <p:cNvGraphicFramePr/>
          <p:nvPr>
            <p:extLst>
              <p:ext uri="{D42A27DB-BD31-4B8C-83A1-F6EECF244321}">
                <p14:modId xmlns:p14="http://schemas.microsoft.com/office/powerpoint/2010/main" val="1655503275"/>
              </p:ext>
            </p:extLst>
          </p:nvPr>
        </p:nvGraphicFramePr>
        <p:xfrm>
          <a:off x="2620424" y="2790369"/>
          <a:ext cx="5780626" cy="2988663"/>
        </p:xfrm>
        <a:graphic>
          <a:graphicData uri="http://schemas.openxmlformats.org/drawingml/2006/chart">
            <c:chart xmlns:c="http://schemas.openxmlformats.org/drawingml/2006/chart" xmlns:r="http://schemas.openxmlformats.org/officeDocument/2006/relationships" r:id="rId2"/>
          </a:graphicData>
        </a:graphic>
      </p:graphicFrame>
      <p:sp>
        <p:nvSpPr>
          <p:cNvPr id="10" name="Freeform 101">
            <a:extLst>
              <a:ext uri="{FF2B5EF4-FFF2-40B4-BE49-F238E27FC236}">
                <a16:creationId xmlns:a16="http://schemas.microsoft.com/office/drawing/2014/main" id="{0A7FC5E7-E2B0-49A5-A27A-8BA697193C42}"/>
              </a:ext>
            </a:extLst>
          </p:cNvPr>
          <p:cNvSpPr>
            <a:spLocks noChangeArrowheads="1"/>
          </p:cNvSpPr>
          <p:nvPr/>
        </p:nvSpPr>
        <p:spPr bwMode="auto">
          <a:xfrm>
            <a:off x="2219778" y="3614925"/>
            <a:ext cx="383722" cy="293992"/>
          </a:xfrm>
          <a:custGeom>
            <a:avLst/>
            <a:gdLst>
              <a:gd name="T0" fmla="*/ 80 w 497"/>
              <a:gd name="T1" fmla="*/ 248 h 382"/>
              <a:gd name="T2" fmla="*/ 80 w 497"/>
              <a:gd name="T3" fmla="*/ 248 h 382"/>
              <a:gd name="T4" fmla="*/ 159 w 497"/>
              <a:gd name="T5" fmla="*/ 328 h 382"/>
              <a:gd name="T6" fmla="*/ 248 w 497"/>
              <a:gd name="T7" fmla="*/ 381 h 382"/>
              <a:gd name="T8" fmla="*/ 337 w 497"/>
              <a:gd name="T9" fmla="*/ 337 h 382"/>
              <a:gd name="T10" fmla="*/ 390 w 497"/>
              <a:gd name="T11" fmla="*/ 258 h 382"/>
              <a:gd name="T12" fmla="*/ 248 w 497"/>
              <a:gd name="T13" fmla="*/ 328 h 382"/>
              <a:gd name="T14" fmla="*/ 80 w 497"/>
              <a:gd name="T15" fmla="*/ 248 h 382"/>
              <a:gd name="T16" fmla="*/ 487 w 497"/>
              <a:gd name="T17" fmla="*/ 124 h 382"/>
              <a:gd name="T18" fmla="*/ 487 w 497"/>
              <a:gd name="T19" fmla="*/ 124 h 382"/>
              <a:gd name="T20" fmla="*/ 274 w 497"/>
              <a:gd name="T21" fmla="*/ 9 h 382"/>
              <a:gd name="T22" fmla="*/ 221 w 497"/>
              <a:gd name="T23" fmla="*/ 9 h 382"/>
              <a:gd name="T24" fmla="*/ 9 w 497"/>
              <a:gd name="T25" fmla="*/ 124 h 382"/>
              <a:gd name="T26" fmla="*/ 9 w 497"/>
              <a:gd name="T27" fmla="*/ 160 h 382"/>
              <a:gd name="T28" fmla="*/ 221 w 497"/>
              <a:gd name="T29" fmla="*/ 275 h 382"/>
              <a:gd name="T30" fmla="*/ 274 w 497"/>
              <a:gd name="T31" fmla="*/ 275 h 382"/>
              <a:gd name="T32" fmla="*/ 408 w 497"/>
              <a:gd name="T33" fmla="*/ 195 h 382"/>
              <a:gd name="T34" fmla="*/ 266 w 497"/>
              <a:gd name="T35" fmla="*/ 160 h 382"/>
              <a:gd name="T36" fmla="*/ 248 w 497"/>
              <a:gd name="T37" fmla="*/ 168 h 382"/>
              <a:gd name="T38" fmla="*/ 203 w 497"/>
              <a:gd name="T39" fmla="*/ 133 h 382"/>
              <a:gd name="T40" fmla="*/ 248 w 497"/>
              <a:gd name="T41" fmla="*/ 107 h 382"/>
              <a:gd name="T42" fmla="*/ 293 w 497"/>
              <a:gd name="T43" fmla="*/ 124 h 382"/>
              <a:gd name="T44" fmla="*/ 443 w 497"/>
              <a:gd name="T45" fmla="*/ 177 h 382"/>
              <a:gd name="T46" fmla="*/ 487 w 497"/>
              <a:gd name="T47" fmla="*/ 160 h 382"/>
              <a:gd name="T48" fmla="*/ 487 w 497"/>
              <a:gd name="T49" fmla="*/ 124 h 382"/>
              <a:gd name="T50" fmla="*/ 425 w 497"/>
              <a:gd name="T51" fmla="*/ 346 h 382"/>
              <a:gd name="T52" fmla="*/ 425 w 497"/>
              <a:gd name="T53" fmla="*/ 346 h 382"/>
              <a:gd name="T54" fmla="*/ 461 w 497"/>
              <a:gd name="T55" fmla="*/ 337 h 382"/>
              <a:gd name="T56" fmla="*/ 443 w 497"/>
              <a:gd name="T57" fmla="*/ 177 h 382"/>
              <a:gd name="T58" fmla="*/ 408 w 497"/>
              <a:gd name="T59" fmla="*/ 195 h 382"/>
              <a:gd name="T60" fmla="*/ 425 w 497"/>
              <a:gd name="T61" fmla="*/ 346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97" h="382">
                <a:moveTo>
                  <a:pt x="80" y="248"/>
                </a:moveTo>
                <a:lnTo>
                  <a:pt x="80" y="248"/>
                </a:lnTo>
                <a:cubicBezTo>
                  <a:pt x="97" y="293"/>
                  <a:pt x="106" y="311"/>
                  <a:pt x="159" y="328"/>
                </a:cubicBezTo>
                <a:cubicBezTo>
                  <a:pt x="203" y="355"/>
                  <a:pt x="230" y="381"/>
                  <a:pt x="248" y="381"/>
                </a:cubicBezTo>
                <a:cubicBezTo>
                  <a:pt x="266" y="381"/>
                  <a:pt x="293" y="355"/>
                  <a:pt x="337" y="337"/>
                </a:cubicBezTo>
                <a:cubicBezTo>
                  <a:pt x="390" y="311"/>
                  <a:pt x="372" y="311"/>
                  <a:pt x="390" y="258"/>
                </a:cubicBezTo>
                <a:cubicBezTo>
                  <a:pt x="248" y="328"/>
                  <a:pt x="248" y="328"/>
                  <a:pt x="248" y="328"/>
                </a:cubicBezTo>
                <a:lnTo>
                  <a:pt x="80" y="248"/>
                </a:lnTo>
                <a:close/>
                <a:moveTo>
                  <a:pt x="487" y="124"/>
                </a:moveTo>
                <a:lnTo>
                  <a:pt x="487" y="124"/>
                </a:lnTo>
                <a:cubicBezTo>
                  <a:pt x="274" y="9"/>
                  <a:pt x="274" y="9"/>
                  <a:pt x="274" y="9"/>
                </a:cubicBezTo>
                <a:cubicBezTo>
                  <a:pt x="266" y="0"/>
                  <a:pt x="239" y="0"/>
                  <a:pt x="221" y="9"/>
                </a:cubicBezTo>
                <a:cubicBezTo>
                  <a:pt x="9" y="124"/>
                  <a:pt x="9" y="124"/>
                  <a:pt x="9" y="124"/>
                </a:cubicBezTo>
                <a:cubicBezTo>
                  <a:pt x="0" y="133"/>
                  <a:pt x="0" y="142"/>
                  <a:pt x="9" y="160"/>
                </a:cubicBezTo>
                <a:cubicBezTo>
                  <a:pt x="221" y="275"/>
                  <a:pt x="221" y="275"/>
                  <a:pt x="221" y="275"/>
                </a:cubicBezTo>
                <a:cubicBezTo>
                  <a:pt x="239" y="284"/>
                  <a:pt x="266" y="284"/>
                  <a:pt x="274" y="275"/>
                </a:cubicBezTo>
                <a:cubicBezTo>
                  <a:pt x="408" y="195"/>
                  <a:pt x="408" y="195"/>
                  <a:pt x="408" y="195"/>
                </a:cubicBezTo>
                <a:cubicBezTo>
                  <a:pt x="266" y="160"/>
                  <a:pt x="266" y="160"/>
                  <a:pt x="266" y="160"/>
                </a:cubicBezTo>
                <a:cubicBezTo>
                  <a:pt x="257" y="160"/>
                  <a:pt x="257" y="168"/>
                  <a:pt x="248" y="168"/>
                </a:cubicBezTo>
                <a:cubicBezTo>
                  <a:pt x="221" y="168"/>
                  <a:pt x="203" y="151"/>
                  <a:pt x="203" y="133"/>
                </a:cubicBezTo>
                <a:cubicBezTo>
                  <a:pt x="203" y="124"/>
                  <a:pt x="221" y="107"/>
                  <a:pt x="248" y="107"/>
                </a:cubicBezTo>
                <a:cubicBezTo>
                  <a:pt x="266" y="107"/>
                  <a:pt x="284" y="115"/>
                  <a:pt x="293" y="124"/>
                </a:cubicBezTo>
                <a:cubicBezTo>
                  <a:pt x="443" y="177"/>
                  <a:pt x="443" y="177"/>
                  <a:pt x="443" y="177"/>
                </a:cubicBezTo>
                <a:cubicBezTo>
                  <a:pt x="487" y="160"/>
                  <a:pt x="487" y="160"/>
                  <a:pt x="487" y="160"/>
                </a:cubicBezTo>
                <a:cubicBezTo>
                  <a:pt x="496" y="142"/>
                  <a:pt x="496" y="133"/>
                  <a:pt x="487" y="124"/>
                </a:cubicBezTo>
                <a:close/>
                <a:moveTo>
                  <a:pt x="425" y="346"/>
                </a:moveTo>
                <a:lnTo>
                  <a:pt x="425" y="346"/>
                </a:lnTo>
                <a:cubicBezTo>
                  <a:pt x="416" y="355"/>
                  <a:pt x="452" y="364"/>
                  <a:pt x="461" y="337"/>
                </a:cubicBezTo>
                <a:cubicBezTo>
                  <a:pt x="469" y="213"/>
                  <a:pt x="443" y="177"/>
                  <a:pt x="443" y="177"/>
                </a:cubicBezTo>
                <a:cubicBezTo>
                  <a:pt x="408" y="195"/>
                  <a:pt x="408" y="195"/>
                  <a:pt x="408" y="195"/>
                </a:cubicBezTo>
                <a:cubicBezTo>
                  <a:pt x="408" y="195"/>
                  <a:pt x="443" y="222"/>
                  <a:pt x="425" y="346"/>
                </a:cubicBezTo>
                <a:close/>
              </a:path>
            </a:pathLst>
          </a:custGeom>
          <a:solidFill>
            <a:schemeClr val="accent2"/>
          </a:solidFill>
          <a:ln>
            <a:noFill/>
          </a:ln>
          <a:effectLst/>
          <a:extLst/>
        </p:spPr>
        <p:txBody>
          <a:bodyPr wrap="none" lIns="0" tIns="0" rIns="468000" bIns="0" anchor="ctr"/>
          <a:lstStyle/>
          <a:p>
            <a:pPr algn="r"/>
            <a:r>
              <a:rPr lang="en-US" b="1" dirty="0" err="1">
                <a:solidFill>
                  <a:schemeClr val="accent2"/>
                </a:solidFill>
              </a:rPr>
              <a:t>Rafinement</a:t>
            </a:r>
            <a:endParaRPr lang="en-US" b="1" dirty="0">
              <a:solidFill>
                <a:schemeClr val="accent2"/>
              </a:solidFill>
            </a:endParaRPr>
          </a:p>
        </p:txBody>
      </p:sp>
      <p:sp>
        <p:nvSpPr>
          <p:cNvPr id="11" name="Freeform 116">
            <a:extLst>
              <a:ext uri="{FF2B5EF4-FFF2-40B4-BE49-F238E27FC236}">
                <a16:creationId xmlns:a16="http://schemas.microsoft.com/office/drawing/2014/main" id="{2AF5E049-4283-4AEE-8238-05CB76C1723B}"/>
              </a:ext>
            </a:extLst>
          </p:cNvPr>
          <p:cNvSpPr>
            <a:spLocks noChangeArrowheads="1"/>
          </p:cNvSpPr>
          <p:nvPr/>
        </p:nvSpPr>
        <p:spPr bwMode="auto">
          <a:xfrm>
            <a:off x="2260599" y="3029077"/>
            <a:ext cx="342901" cy="353879"/>
          </a:xfrm>
          <a:custGeom>
            <a:avLst/>
            <a:gdLst>
              <a:gd name="T0" fmla="*/ 400 w 445"/>
              <a:gd name="T1" fmla="*/ 159 h 462"/>
              <a:gd name="T2" fmla="*/ 400 w 445"/>
              <a:gd name="T3" fmla="*/ 159 h 462"/>
              <a:gd name="T4" fmla="*/ 266 w 445"/>
              <a:gd name="T5" fmla="*/ 8 h 462"/>
              <a:gd name="T6" fmla="*/ 36 w 445"/>
              <a:gd name="T7" fmla="*/ 248 h 462"/>
              <a:gd name="T8" fmla="*/ 9 w 445"/>
              <a:gd name="T9" fmla="*/ 319 h 462"/>
              <a:gd name="T10" fmla="*/ 81 w 445"/>
              <a:gd name="T11" fmla="*/ 355 h 462"/>
              <a:gd name="T12" fmla="*/ 98 w 445"/>
              <a:gd name="T13" fmla="*/ 346 h 462"/>
              <a:gd name="T14" fmla="*/ 134 w 445"/>
              <a:gd name="T15" fmla="*/ 372 h 462"/>
              <a:gd name="T16" fmla="*/ 160 w 445"/>
              <a:gd name="T17" fmla="*/ 434 h 462"/>
              <a:gd name="T18" fmla="*/ 187 w 445"/>
              <a:gd name="T19" fmla="*/ 452 h 462"/>
              <a:gd name="T20" fmla="*/ 240 w 445"/>
              <a:gd name="T21" fmla="*/ 434 h 462"/>
              <a:gd name="T22" fmla="*/ 249 w 445"/>
              <a:gd name="T23" fmla="*/ 416 h 462"/>
              <a:gd name="T24" fmla="*/ 231 w 445"/>
              <a:gd name="T25" fmla="*/ 390 h 462"/>
              <a:gd name="T26" fmla="*/ 204 w 445"/>
              <a:gd name="T27" fmla="*/ 337 h 462"/>
              <a:gd name="T28" fmla="*/ 231 w 445"/>
              <a:gd name="T29" fmla="*/ 310 h 462"/>
              <a:gd name="T30" fmla="*/ 417 w 445"/>
              <a:gd name="T31" fmla="*/ 355 h 462"/>
              <a:gd name="T32" fmla="*/ 400 w 445"/>
              <a:gd name="T33" fmla="*/ 159 h 462"/>
              <a:gd name="T34" fmla="*/ 390 w 445"/>
              <a:gd name="T35" fmla="*/ 310 h 462"/>
              <a:gd name="T36" fmla="*/ 390 w 445"/>
              <a:gd name="T37" fmla="*/ 310 h 462"/>
              <a:gd name="T38" fmla="*/ 302 w 445"/>
              <a:gd name="T39" fmla="*/ 204 h 462"/>
              <a:gd name="T40" fmla="*/ 284 w 445"/>
              <a:gd name="T41" fmla="*/ 62 h 462"/>
              <a:gd name="T42" fmla="*/ 364 w 445"/>
              <a:gd name="T43" fmla="*/ 177 h 462"/>
              <a:gd name="T44" fmla="*/ 390 w 445"/>
              <a:gd name="T45" fmla="*/ 310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5" h="462">
                <a:moveTo>
                  <a:pt x="400" y="159"/>
                </a:moveTo>
                <a:lnTo>
                  <a:pt x="400" y="159"/>
                </a:lnTo>
                <a:cubicBezTo>
                  <a:pt x="364" y="71"/>
                  <a:pt x="302" y="0"/>
                  <a:pt x="266" y="8"/>
                </a:cubicBezTo>
                <a:cubicBezTo>
                  <a:pt x="213" y="36"/>
                  <a:pt x="302" y="142"/>
                  <a:pt x="36" y="248"/>
                </a:cubicBezTo>
                <a:cubicBezTo>
                  <a:pt x="9" y="257"/>
                  <a:pt x="0" y="292"/>
                  <a:pt x="9" y="319"/>
                </a:cubicBezTo>
                <a:cubicBezTo>
                  <a:pt x="18" y="337"/>
                  <a:pt x="53" y="363"/>
                  <a:pt x="81" y="355"/>
                </a:cubicBezTo>
                <a:lnTo>
                  <a:pt x="98" y="346"/>
                </a:lnTo>
                <a:cubicBezTo>
                  <a:pt x="116" y="372"/>
                  <a:pt x="134" y="355"/>
                  <a:pt x="134" y="372"/>
                </a:cubicBezTo>
                <a:cubicBezTo>
                  <a:pt x="143" y="390"/>
                  <a:pt x="160" y="425"/>
                  <a:pt x="160" y="434"/>
                </a:cubicBezTo>
                <a:cubicBezTo>
                  <a:pt x="169" y="443"/>
                  <a:pt x="178" y="461"/>
                  <a:pt x="187" y="452"/>
                </a:cubicBezTo>
                <a:cubicBezTo>
                  <a:pt x="196" y="452"/>
                  <a:pt x="231" y="443"/>
                  <a:pt x="240" y="434"/>
                </a:cubicBezTo>
                <a:cubicBezTo>
                  <a:pt x="257" y="434"/>
                  <a:pt x="257" y="425"/>
                  <a:pt x="249" y="416"/>
                </a:cubicBezTo>
                <a:cubicBezTo>
                  <a:pt x="249" y="408"/>
                  <a:pt x="231" y="399"/>
                  <a:pt x="231" y="390"/>
                </a:cubicBezTo>
                <a:cubicBezTo>
                  <a:pt x="222" y="381"/>
                  <a:pt x="213" y="346"/>
                  <a:pt x="204" y="337"/>
                </a:cubicBezTo>
                <a:cubicBezTo>
                  <a:pt x="196" y="328"/>
                  <a:pt x="213" y="310"/>
                  <a:pt x="231" y="310"/>
                </a:cubicBezTo>
                <a:cubicBezTo>
                  <a:pt x="355" y="302"/>
                  <a:pt x="373" y="372"/>
                  <a:pt x="417" y="355"/>
                </a:cubicBezTo>
                <a:cubicBezTo>
                  <a:pt x="444" y="346"/>
                  <a:pt x="444" y="248"/>
                  <a:pt x="400" y="159"/>
                </a:cubicBezTo>
                <a:close/>
                <a:moveTo>
                  <a:pt x="390" y="310"/>
                </a:moveTo>
                <a:lnTo>
                  <a:pt x="390" y="310"/>
                </a:lnTo>
                <a:cubicBezTo>
                  <a:pt x="381" y="310"/>
                  <a:pt x="328" y="275"/>
                  <a:pt x="302" y="204"/>
                </a:cubicBezTo>
                <a:cubicBezTo>
                  <a:pt x="275" y="133"/>
                  <a:pt x="275" y="62"/>
                  <a:pt x="284" y="62"/>
                </a:cubicBezTo>
                <a:cubicBezTo>
                  <a:pt x="293" y="62"/>
                  <a:pt x="337" y="106"/>
                  <a:pt x="364" y="177"/>
                </a:cubicBezTo>
                <a:cubicBezTo>
                  <a:pt x="400" y="248"/>
                  <a:pt x="390" y="302"/>
                  <a:pt x="390" y="310"/>
                </a:cubicBezTo>
                <a:close/>
              </a:path>
            </a:pathLst>
          </a:custGeom>
          <a:solidFill>
            <a:schemeClr val="accent1"/>
          </a:solidFill>
          <a:ln>
            <a:noFill/>
          </a:ln>
          <a:effectLst/>
          <a:extLst/>
        </p:spPr>
        <p:txBody>
          <a:bodyPr wrap="none" lIns="0" tIns="0" rIns="468000" bIns="0" anchor="ctr"/>
          <a:lstStyle/>
          <a:p>
            <a:pPr algn="r">
              <a:defRPr/>
            </a:pPr>
            <a:r>
              <a:rPr lang="fr-FR" b="1" dirty="0">
                <a:solidFill>
                  <a:schemeClr val="accent1"/>
                </a:solidFill>
              </a:rPr>
              <a:t>Diffusion</a:t>
            </a:r>
            <a:endParaRPr lang="en-US" b="1" dirty="0">
              <a:solidFill>
                <a:schemeClr val="accent1"/>
              </a:solidFill>
              <a:latin typeface="+mn-lt"/>
              <a:ea typeface="+mn-ea"/>
              <a:cs typeface="+mn-cs"/>
            </a:endParaRPr>
          </a:p>
        </p:txBody>
      </p:sp>
      <p:graphicFrame>
        <p:nvGraphicFramePr>
          <p:cNvPr id="12" name="Chart 87">
            <a:extLst>
              <a:ext uri="{FF2B5EF4-FFF2-40B4-BE49-F238E27FC236}">
                <a16:creationId xmlns:a16="http://schemas.microsoft.com/office/drawing/2014/main" id="{DB0FEB6C-875E-494D-98C2-8BF4650FD387}"/>
              </a:ext>
            </a:extLst>
          </p:cNvPr>
          <p:cNvGraphicFramePr/>
          <p:nvPr>
            <p:extLst>
              <p:ext uri="{D42A27DB-BD31-4B8C-83A1-F6EECF244321}">
                <p14:modId xmlns:p14="http://schemas.microsoft.com/office/powerpoint/2010/main" val="4113174673"/>
              </p:ext>
            </p:extLst>
          </p:nvPr>
        </p:nvGraphicFramePr>
        <p:xfrm>
          <a:off x="2620424" y="4482009"/>
          <a:ext cx="5780626" cy="2988663"/>
        </p:xfrm>
        <a:graphic>
          <a:graphicData uri="http://schemas.openxmlformats.org/drawingml/2006/chart">
            <c:chart xmlns:c="http://schemas.openxmlformats.org/drawingml/2006/chart" xmlns:r="http://schemas.openxmlformats.org/officeDocument/2006/relationships" r:id="rId3"/>
          </a:graphicData>
        </a:graphic>
      </p:graphicFrame>
      <p:sp>
        <p:nvSpPr>
          <p:cNvPr id="13" name="Freeform 101">
            <a:extLst>
              <a:ext uri="{FF2B5EF4-FFF2-40B4-BE49-F238E27FC236}">
                <a16:creationId xmlns:a16="http://schemas.microsoft.com/office/drawing/2014/main" id="{E050722D-E4B6-4A98-85BF-7EF64CAC5593}"/>
              </a:ext>
            </a:extLst>
          </p:cNvPr>
          <p:cNvSpPr>
            <a:spLocks noChangeArrowheads="1"/>
          </p:cNvSpPr>
          <p:nvPr/>
        </p:nvSpPr>
        <p:spPr bwMode="auto">
          <a:xfrm>
            <a:off x="2219778" y="5306565"/>
            <a:ext cx="383722" cy="293992"/>
          </a:xfrm>
          <a:custGeom>
            <a:avLst/>
            <a:gdLst>
              <a:gd name="T0" fmla="*/ 80 w 497"/>
              <a:gd name="T1" fmla="*/ 248 h 382"/>
              <a:gd name="T2" fmla="*/ 80 w 497"/>
              <a:gd name="T3" fmla="*/ 248 h 382"/>
              <a:gd name="T4" fmla="*/ 159 w 497"/>
              <a:gd name="T5" fmla="*/ 328 h 382"/>
              <a:gd name="T6" fmla="*/ 248 w 497"/>
              <a:gd name="T7" fmla="*/ 381 h 382"/>
              <a:gd name="T8" fmla="*/ 337 w 497"/>
              <a:gd name="T9" fmla="*/ 337 h 382"/>
              <a:gd name="T10" fmla="*/ 390 w 497"/>
              <a:gd name="T11" fmla="*/ 258 h 382"/>
              <a:gd name="T12" fmla="*/ 248 w 497"/>
              <a:gd name="T13" fmla="*/ 328 h 382"/>
              <a:gd name="T14" fmla="*/ 80 w 497"/>
              <a:gd name="T15" fmla="*/ 248 h 382"/>
              <a:gd name="T16" fmla="*/ 487 w 497"/>
              <a:gd name="T17" fmla="*/ 124 h 382"/>
              <a:gd name="T18" fmla="*/ 487 w 497"/>
              <a:gd name="T19" fmla="*/ 124 h 382"/>
              <a:gd name="T20" fmla="*/ 274 w 497"/>
              <a:gd name="T21" fmla="*/ 9 h 382"/>
              <a:gd name="T22" fmla="*/ 221 w 497"/>
              <a:gd name="T23" fmla="*/ 9 h 382"/>
              <a:gd name="T24" fmla="*/ 9 w 497"/>
              <a:gd name="T25" fmla="*/ 124 h 382"/>
              <a:gd name="T26" fmla="*/ 9 w 497"/>
              <a:gd name="T27" fmla="*/ 160 h 382"/>
              <a:gd name="T28" fmla="*/ 221 w 497"/>
              <a:gd name="T29" fmla="*/ 275 h 382"/>
              <a:gd name="T30" fmla="*/ 274 w 497"/>
              <a:gd name="T31" fmla="*/ 275 h 382"/>
              <a:gd name="T32" fmla="*/ 408 w 497"/>
              <a:gd name="T33" fmla="*/ 195 h 382"/>
              <a:gd name="T34" fmla="*/ 266 w 497"/>
              <a:gd name="T35" fmla="*/ 160 h 382"/>
              <a:gd name="T36" fmla="*/ 248 w 497"/>
              <a:gd name="T37" fmla="*/ 168 h 382"/>
              <a:gd name="T38" fmla="*/ 203 w 497"/>
              <a:gd name="T39" fmla="*/ 133 h 382"/>
              <a:gd name="T40" fmla="*/ 248 w 497"/>
              <a:gd name="T41" fmla="*/ 107 h 382"/>
              <a:gd name="T42" fmla="*/ 293 w 497"/>
              <a:gd name="T43" fmla="*/ 124 h 382"/>
              <a:gd name="T44" fmla="*/ 443 w 497"/>
              <a:gd name="T45" fmla="*/ 177 h 382"/>
              <a:gd name="T46" fmla="*/ 487 w 497"/>
              <a:gd name="T47" fmla="*/ 160 h 382"/>
              <a:gd name="T48" fmla="*/ 487 w 497"/>
              <a:gd name="T49" fmla="*/ 124 h 382"/>
              <a:gd name="T50" fmla="*/ 425 w 497"/>
              <a:gd name="T51" fmla="*/ 346 h 382"/>
              <a:gd name="T52" fmla="*/ 425 w 497"/>
              <a:gd name="T53" fmla="*/ 346 h 382"/>
              <a:gd name="T54" fmla="*/ 461 w 497"/>
              <a:gd name="T55" fmla="*/ 337 h 382"/>
              <a:gd name="T56" fmla="*/ 443 w 497"/>
              <a:gd name="T57" fmla="*/ 177 h 382"/>
              <a:gd name="T58" fmla="*/ 408 w 497"/>
              <a:gd name="T59" fmla="*/ 195 h 382"/>
              <a:gd name="T60" fmla="*/ 425 w 497"/>
              <a:gd name="T61" fmla="*/ 346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97" h="382">
                <a:moveTo>
                  <a:pt x="80" y="248"/>
                </a:moveTo>
                <a:lnTo>
                  <a:pt x="80" y="248"/>
                </a:lnTo>
                <a:cubicBezTo>
                  <a:pt x="97" y="293"/>
                  <a:pt x="106" y="311"/>
                  <a:pt x="159" y="328"/>
                </a:cubicBezTo>
                <a:cubicBezTo>
                  <a:pt x="203" y="355"/>
                  <a:pt x="230" y="381"/>
                  <a:pt x="248" y="381"/>
                </a:cubicBezTo>
                <a:cubicBezTo>
                  <a:pt x="266" y="381"/>
                  <a:pt x="293" y="355"/>
                  <a:pt x="337" y="337"/>
                </a:cubicBezTo>
                <a:cubicBezTo>
                  <a:pt x="390" y="311"/>
                  <a:pt x="372" y="311"/>
                  <a:pt x="390" y="258"/>
                </a:cubicBezTo>
                <a:cubicBezTo>
                  <a:pt x="248" y="328"/>
                  <a:pt x="248" y="328"/>
                  <a:pt x="248" y="328"/>
                </a:cubicBezTo>
                <a:lnTo>
                  <a:pt x="80" y="248"/>
                </a:lnTo>
                <a:close/>
                <a:moveTo>
                  <a:pt x="487" y="124"/>
                </a:moveTo>
                <a:lnTo>
                  <a:pt x="487" y="124"/>
                </a:lnTo>
                <a:cubicBezTo>
                  <a:pt x="274" y="9"/>
                  <a:pt x="274" y="9"/>
                  <a:pt x="274" y="9"/>
                </a:cubicBezTo>
                <a:cubicBezTo>
                  <a:pt x="266" y="0"/>
                  <a:pt x="239" y="0"/>
                  <a:pt x="221" y="9"/>
                </a:cubicBezTo>
                <a:cubicBezTo>
                  <a:pt x="9" y="124"/>
                  <a:pt x="9" y="124"/>
                  <a:pt x="9" y="124"/>
                </a:cubicBezTo>
                <a:cubicBezTo>
                  <a:pt x="0" y="133"/>
                  <a:pt x="0" y="142"/>
                  <a:pt x="9" y="160"/>
                </a:cubicBezTo>
                <a:cubicBezTo>
                  <a:pt x="221" y="275"/>
                  <a:pt x="221" y="275"/>
                  <a:pt x="221" y="275"/>
                </a:cubicBezTo>
                <a:cubicBezTo>
                  <a:pt x="239" y="284"/>
                  <a:pt x="266" y="284"/>
                  <a:pt x="274" y="275"/>
                </a:cubicBezTo>
                <a:cubicBezTo>
                  <a:pt x="408" y="195"/>
                  <a:pt x="408" y="195"/>
                  <a:pt x="408" y="195"/>
                </a:cubicBezTo>
                <a:cubicBezTo>
                  <a:pt x="266" y="160"/>
                  <a:pt x="266" y="160"/>
                  <a:pt x="266" y="160"/>
                </a:cubicBezTo>
                <a:cubicBezTo>
                  <a:pt x="257" y="160"/>
                  <a:pt x="257" y="168"/>
                  <a:pt x="248" y="168"/>
                </a:cubicBezTo>
                <a:cubicBezTo>
                  <a:pt x="221" y="168"/>
                  <a:pt x="203" y="151"/>
                  <a:pt x="203" y="133"/>
                </a:cubicBezTo>
                <a:cubicBezTo>
                  <a:pt x="203" y="124"/>
                  <a:pt x="221" y="107"/>
                  <a:pt x="248" y="107"/>
                </a:cubicBezTo>
                <a:cubicBezTo>
                  <a:pt x="266" y="107"/>
                  <a:pt x="284" y="115"/>
                  <a:pt x="293" y="124"/>
                </a:cubicBezTo>
                <a:cubicBezTo>
                  <a:pt x="443" y="177"/>
                  <a:pt x="443" y="177"/>
                  <a:pt x="443" y="177"/>
                </a:cubicBezTo>
                <a:cubicBezTo>
                  <a:pt x="487" y="160"/>
                  <a:pt x="487" y="160"/>
                  <a:pt x="487" y="160"/>
                </a:cubicBezTo>
                <a:cubicBezTo>
                  <a:pt x="496" y="142"/>
                  <a:pt x="496" y="133"/>
                  <a:pt x="487" y="124"/>
                </a:cubicBezTo>
                <a:close/>
                <a:moveTo>
                  <a:pt x="425" y="346"/>
                </a:moveTo>
                <a:lnTo>
                  <a:pt x="425" y="346"/>
                </a:lnTo>
                <a:cubicBezTo>
                  <a:pt x="416" y="355"/>
                  <a:pt x="452" y="364"/>
                  <a:pt x="461" y="337"/>
                </a:cubicBezTo>
                <a:cubicBezTo>
                  <a:pt x="469" y="213"/>
                  <a:pt x="443" y="177"/>
                  <a:pt x="443" y="177"/>
                </a:cubicBezTo>
                <a:cubicBezTo>
                  <a:pt x="408" y="195"/>
                  <a:pt x="408" y="195"/>
                  <a:pt x="408" y="195"/>
                </a:cubicBezTo>
                <a:cubicBezTo>
                  <a:pt x="408" y="195"/>
                  <a:pt x="443" y="222"/>
                  <a:pt x="425" y="346"/>
                </a:cubicBezTo>
                <a:close/>
              </a:path>
            </a:pathLst>
          </a:custGeom>
          <a:solidFill>
            <a:schemeClr val="accent2"/>
          </a:solidFill>
          <a:ln>
            <a:noFill/>
          </a:ln>
          <a:effectLst/>
          <a:extLst/>
        </p:spPr>
        <p:txBody>
          <a:bodyPr wrap="none" lIns="0" tIns="0" rIns="468000" bIns="0" anchor="ctr"/>
          <a:lstStyle/>
          <a:p>
            <a:pPr algn="r"/>
            <a:r>
              <a:rPr lang="en-US" b="1" dirty="0" err="1">
                <a:solidFill>
                  <a:schemeClr val="accent2"/>
                </a:solidFill>
              </a:rPr>
              <a:t>Rafinement</a:t>
            </a:r>
            <a:endParaRPr lang="en-US" b="1" dirty="0">
              <a:solidFill>
                <a:schemeClr val="accent2"/>
              </a:solidFill>
            </a:endParaRPr>
          </a:p>
        </p:txBody>
      </p:sp>
      <p:sp>
        <p:nvSpPr>
          <p:cNvPr id="14" name="Freeform 116">
            <a:extLst>
              <a:ext uri="{FF2B5EF4-FFF2-40B4-BE49-F238E27FC236}">
                <a16:creationId xmlns:a16="http://schemas.microsoft.com/office/drawing/2014/main" id="{227511F1-6E30-4E77-A9E2-102189EC935C}"/>
              </a:ext>
            </a:extLst>
          </p:cNvPr>
          <p:cNvSpPr>
            <a:spLocks noChangeArrowheads="1"/>
          </p:cNvSpPr>
          <p:nvPr/>
        </p:nvSpPr>
        <p:spPr bwMode="auto">
          <a:xfrm>
            <a:off x="2260599" y="4720717"/>
            <a:ext cx="342901" cy="353879"/>
          </a:xfrm>
          <a:custGeom>
            <a:avLst/>
            <a:gdLst>
              <a:gd name="T0" fmla="*/ 400 w 445"/>
              <a:gd name="T1" fmla="*/ 159 h 462"/>
              <a:gd name="T2" fmla="*/ 400 w 445"/>
              <a:gd name="T3" fmla="*/ 159 h 462"/>
              <a:gd name="T4" fmla="*/ 266 w 445"/>
              <a:gd name="T5" fmla="*/ 8 h 462"/>
              <a:gd name="T6" fmla="*/ 36 w 445"/>
              <a:gd name="T7" fmla="*/ 248 h 462"/>
              <a:gd name="T8" fmla="*/ 9 w 445"/>
              <a:gd name="T9" fmla="*/ 319 h 462"/>
              <a:gd name="T10" fmla="*/ 81 w 445"/>
              <a:gd name="T11" fmla="*/ 355 h 462"/>
              <a:gd name="T12" fmla="*/ 98 w 445"/>
              <a:gd name="T13" fmla="*/ 346 h 462"/>
              <a:gd name="T14" fmla="*/ 134 w 445"/>
              <a:gd name="T15" fmla="*/ 372 h 462"/>
              <a:gd name="T16" fmla="*/ 160 w 445"/>
              <a:gd name="T17" fmla="*/ 434 h 462"/>
              <a:gd name="T18" fmla="*/ 187 w 445"/>
              <a:gd name="T19" fmla="*/ 452 h 462"/>
              <a:gd name="T20" fmla="*/ 240 w 445"/>
              <a:gd name="T21" fmla="*/ 434 h 462"/>
              <a:gd name="T22" fmla="*/ 249 w 445"/>
              <a:gd name="T23" fmla="*/ 416 h 462"/>
              <a:gd name="T24" fmla="*/ 231 w 445"/>
              <a:gd name="T25" fmla="*/ 390 h 462"/>
              <a:gd name="T26" fmla="*/ 204 w 445"/>
              <a:gd name="T27" fmla="*/ 337 h 462"/>
              <a:gd name="T28" fmla="*/ 231 w 445"/>
              <a:gd name="T29" fmla="*/ 310 h 462"/>
              <a:gd name="T30" fmla="*/ 417 w 445"/>
              <a:gd name="T31" fmla="*/ 355 h 462"/>
              <a:gd name="T32" fmla="*/ 400 w 445"/>
              <a:gd name="T33" fmla="*/ 159 h 462"/>
              <a:gd name="T34" fmla="*/ 390 w 445"/>
              <a:gd name="T35" fmla="*/ 310 h 462"/>
              <a:gd name="T36" fmla="*/ 390 w 445"/>
              <a:gd name="T37" fmla="*/ 310 h 462"/>
              <a:gd name="T38" fmla="*/ 302 w 445"/>
              <a:gd name="T39" fmla="*/ 204 h 462"/>
              <a:gd name="T40" fmla="*/ 284 w 445"/>
              <a:gd name="T41" fmla="*/ 62 h 462"/>
              <a:gd name="T42" fmla="*/ 364 w 445"/>
              <a:gd name="T43" fmla="*/ 177 h 462"/>
              <a:gd name="T44" fmla="*/ 390 w 445"/>
              <a:gd name="T45" fmla="*/ 310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5" h="462">
                <a:moveTo>
                  <a:pt x="400" y="159"/>
                </a:moveTo>
                <a:lnTo>
                  <a:pt x="400" y="159"/>
                </a:lnTo>
                <a:cubicBezTo>
                  <a:pt x="364" y="71"/>
                  <a:pt x="302" y="0"/>
                  <a:pt x="266" y="8"/>
                </a:cubicBezTo>
                <a:cubicBezTo>
                  <a:pt x="213" y="36"/>
                  <a:pt x="302" y="142"/>
                  <a:pt x="36" y="248"/>
                </a:cubicBezTo>
                <a:cubicBezTo>
                  <a:pt x="9" y="257"/>
                  <a:pt x="0" y="292"/>
                  <a:pt x="9" y="319"/>
                </a:cubicBezTo>
                <a:cubicBezTo>
                  <a:pt x="18" y="337"/>
                  <a:pt x="53" y="363"/>
                  <a:pt x="81" y="355"/>
                </a:cubicBezTo>
                <a:lnTo>
                  <a:pt x="98" y="346"/>
                </a:lnTo>
                <a:cubicBezTo>
                  <a:pt x="116" y="372"/>
                  <a:pt x="134" y="355"/>
                  <a:pt x="134" y="372"/>
                </a:cubicBezTo>
                <a:cubicBezTo>
                  <a:pt x="143" y="390"/>
                  <a:pt x="160" y="425"/>
                  <a:pt x="160" y="434"/>
                </a:cubicBezTo>
                <a:cubicBezTo>
                  <a:pt x="169" y="443"/>
                  <a:pt x="178" y="461"/>
                  <a:pt x="187" y="452"/>
                </a:cubicBezTo>
                <a:cubicBezTo>
                  <a:pt x="196" y="452"/>
                  <a:pt x="231" y="443"/>
                  <a:pt x="240" y="434"/>
                </a:cubicBezTo>
                <a:cubicBezTo>
                  <a:pt x="257" y="434"/>
                  <a:pt x="257" y="425"/>
                  <a:pt x="249" y="416"/>
                </a:cubicBezTo>
                <a:cubicBezTo>
                  <a:pt x="249" y="408"/>
                  <a:pt x="231" y="399"/>
                  <a:pt x="231" y="390"/>
                </a:cubicBezTo>
                <a:cubicBezTo>
                  <a:pt x="222" y="381"/>
                  <a:pt x="213" y="346"/>
                  <a:pt x="204" y="337"/>
                </a:cubicBezTo>
                <a:cubicBezTo>
                  <a:pt x="196" y="328"/>
                  <a:pt x="213" y="310"/>
                  <a:pt x="231" y="310"/>
                </a:cubicBezTo>
                <a:cubicBezTo>
                  <a:pt x="355" y="302"/>
                  <a:pt x="373" y="372"/>
                  <a:pt x="417" y="355"/>
                </a:cubicBezTo>
                <a:cubicBezTo>
                  <a:pt x="444" y="346"/>
                  <a:pt x="444" y="248"/>
                  <a:pt x="400" y="159"/>
                </a:cubicBezTo>
                <a:close/>
                <a:moveTo>
                  <a:pt x="390" y="310"/>
                </a:moveTo>
                <a:lnTo>
                  <a:pt x="390" y="310"/>
                </a:lnTo>
                <a:cubicBezTo>
                  <a:pt x="381" y="310"/>
                  <a:pt x="328" y="275"/>
                  <a:pt x="302" y="204"/>
                </a:cubicBezTo>
                <a:cubicBezTo>
                  <a:pt x="275" y="133"/>
                  <a:pt x="275" y="62"/>
                  <a:pt x="284" y="62"/>
                </a:cubicBezTo>
                <a:cubicBezTo>
                  <a:pt x="293" y="62"/>
                  <a:pt x="337" y="106"/>
                  <a:pt x="364" y="177"/>
                </a:cubicBezTo>
                <a:cubicBezTo>
                  <a:pt x="400" y="248"/>
                  <a:pt x="390" y="302"/>
                  <a:pt x="390" y="310"/>
                </a:cubicBezTo>
                <a:close/>
              </a:path>
            </a:pathLst>
          </a:custGeom>
          <a:solidFill>
            <a:schemeClr val="accent1"/>
          </a:solidFill>
          <a:ln>
            <a:noFill/>
          </a:ln>
          <a:effectLst/>
          <a:extLst/>
        </p:spPr>
        <p:txBody>
          <a:bodyPr wrap="none" lIns="0" tIns="0" rIns="468000" bIns="0" anchor="ctr"/>
          <a:lstStyle/>
          <a:p>
            <a:pPr algn="r">
              <a:defRPr/>
            </a:pPr>
            <a:r>
              <a:rPr lang="fr-FR" b="1" dirty="0">
                <a:solidFill>
                  <a:schemeClr val="accent1"/>
                </a:solidFill>
              </a:rPr>
              <a:t>Diffusion</a:t>
            </a:r>
            <a:endParaRPr lang="en-US" b="1" dirty="0">
              <a:solidFill>
                <a:schemeClr val="accent1"/>
              </a:solidFill>
              <a:latin typeface="+mn-lt"/>
              <a:ea typeface="+mn-ea"/>
              <a:cs typeface="+mn-cs"/>
            </a:endParaRPr>
          </a:p>
        </p:txBody>
      </p:sp>
    </p:spTree>
    <p:extLst>
      <p:ext uri="{BB962C8B-B14F-4D97-AF65-F5344CB8AC3E}">
        <p14:creationId xmlns:p14="http://schemas.microsoft.com/office/powerpoint/2010/main" val="61256581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67BF7C9-1A66-4E7D-B376-9FCAAB336384}"/>
              </a:ext>
            </a:extLst>
          </p:cNvPr>
          <p:cNvSpPr>
            <a:spLocks noGrp="1"/>
          </p:cNvSpPr>
          <p:nvPr>
            <p:ph type="body" sz="quarter" idx="10"/>
          </p:nvPr>
        </p:nvSpPr>
        <p:spPr/>
        <p:txBody>
          <a:bodyPr/>
          <a:lstStyle/>
          <a:p>
            <a:r>
              <a:rPr lang="fr-FR" dirty="0"/>
              <a:t>6. Dessiner une </a:t>
            </a:r>
            <a:r>
              <a:rPr lang="fr-FR" dirty="0" err="1"/>
              <a:t>fact</a:t>
            </a:r>
            <a:r>
              <a:rPr lang="fr-FR" dirty="0"/>
              <a:t> table</a:t>
            </a:r>
          </a:p>
        </p:txBody>
      </p:sp>
      <p:sp>
        <p:nvSpPr>
          <p:cNvPr id="3" name="Text Placeholder 2">
            <a:extLst>
              <a:ext uri="{FF2B5EF4-FFF2-40B4-BE49-F238E27FC236}">
                <a16:creationId xmlns:a16="http://schemas.microsoft.com/office/drawing/2014/main" id="{5FA5CA99-D5CE-4CAB-8065-202199360D80}"/>
              </a:ext>
            </a:extLst>
          </p:cNvPr>
          <p:cNvSpPr>
            <a:spLocks noGrp="1"/>
          </p:cNvSpPr>
          <p:nvPr>
            <p:ph type="body" sz="quarter" idx="11"/>
          </p:nvPr>
        </p:nvSpPr>
        <p:spPr/>
        <p:txBody>
          <a:bodyPr/>
          <a:lstStyle/>
          <a:p>
            <a:r>
              <a:rPr lang="fr-FR" dirty="0"/>
              <a:t>Le tabou de la modélisation : lier les tables de faits</a:t>
            </a:r>
          </a:p>
        </p:txBody>
      </p:sp>
      <p:sp>
        <p:nvSpPr>
          <p:cNvPr id="4" name="Text Placeholder 3">
            <a:extLst>
              <a:ext uri="{FF2B5EF4-FFF2-40B4-BE49-F238E27FC236}">
                <a16:creationId xmlns:a16="http://schemas.microsoft.com/office/drawing/2014/main" id="{346FA38F-90EC-4EDE-B651-545EB52ADE3A}"/>
              </a:ext>
            </a:extLst>
          </p:cNvPr>
          <p:cNvSpPr>
            <a:spLocks noGrp="1"/>
          </p:cNvSpPr>
          <p:nvPr>
            <p:ph type="body" sz="quarter" idx="12"/>
          </p:nvPr>
        </p:nvSpPr>
        <p:spPr>
          <a:xfrm>
            <a:off x="1085850" y="1412875"/>
            <a:ext cx="9932669" cy="4824413"/>
          </a:xfrm>
        </p:spPr>
        <p:txBody>
          <a:bodyPr/>
          <a:lstStyle/>
          <a:p>
            <a:r>
              <a:rPr lang="fr-FR" dirty="0"/>
              <a:t>On peut être tenté de créer une relation entre deux table de faits.</a:t>
            </a:r>
          </a:p>
          <a:p>
            <a:r>
              <a:rPr lang="fr-FR" dirty="0"/>
              <a:t>Ex : On dispose d’une table « Montant des tickets de caisse » et d’une table « Montant d’une ligne d’un ticket de caisse », on veut relier la ligne à son ticket</a:t>
            </a:r>
          </a:p>
          <a:p>
            <a:endParaRPr lang="fr-FR" dirty="0"/>
          </a:p>
          <a:p>
            <a:r>
              <a:rPr lang="fr-FR" dirty="0"/>
              <a:t>Pourquoi est-ce une mauvaise idée ?</a:t>
            </a:r>
          </a:p>
          <a:p>
            <a:pPr marL="342900" indent="-342900">
              <a:buFont typeface="Arial" panose="020B0604020202020204" pitchFamily="34" charset="0"/>
              <a:buChar char="•"/>
            </a:pPr>
            <a:r>
              <a:rPr lang="fr-FR" dirty="0"/>
              <a:t>Si les deux tables sont très grandes, la relation prendra beaucoup de place …</a:t>
            </a:r>
          </a:p>
          <a:p>
            <a:pPr marL="342900" indent="-342900">
              <a:buFont typeface="Arial" panose="020B0604020202020204" pitchFamily="34" charset="0"/>
              <a:buChar char="•"/>
            </a:pPr>
            <a:r>
              <a:rPr lang="fr-FR" dirty="0"/>
              <a:t>Et les requêtes ne seront dans tous les cas pas performantes</a:t>
            </a:r>
          </a:p>
          <a:p>
            <a:endParaRPr lang="fr-FR" dirty="0"/>
          </a:p>
          <a:p>
            <a:r>
              <a:rPr lang="fr-FR" dirty="0"/>
              <a:t>Solution : Laisser les tables distinctes, et jouer sur les filtres mis sur les dimensions pour croiser les résultats</a:t>
            </a:r>
          </a:p>
        </p:txBody>
      </p:sp>
    </p:spTree>
    <p:extLst>
      <p:ext uri="{BB962C8B-B14F-4D97-AF65-F5344CB8AC3E}">
        <p14:creationId xmlns:p14="http://schemas.microsoft.com/office/powerpoint/2010/main" val="239158221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CFDBED-8EF4-4C8E-AC6C-836D192BF90C}"/>
              </a:ext>
            </a:extLst>
          </p:cNvPr>
          <p:cNvSpPr>
            <a:spLocks noGrp="1"/>
          </p:cNvSpPr>
          <p:nvPr>
            <p:ph type="body" sz="quarter" idx="10"/>
          </p:nvPr>
        </p:nvSpPr>
        <p:spPr/>
        <p:txBody>
          <a:bodyPr/>
          <a:lstStyle/>
          <a:p>
            <a:r>
              <a:rPr lang="fr-FR" dirty="0"/>
              <a:t>8. Méthode Kimball</a:t>
            </a:r>
          </a:p>
        </p:txBody>
      </p:sp>
    </p:spTree>
    <p:extLst>
      <p:ext uri="{BB962C8B-B14F-4D97-AF65-F5344CB8AC3E}">
        <p14:creationId xmlns:p14="http://schemas.microsoft.com/office/powerpoint/2010/main" val="402107802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9884FD6-518F-4A5F-BF78-B6CF17D5A1DC}"/>
              </a:ext>
            </a:extLst>
          </p:cNvPr>
          <p:cNvSpPr>
            <a:spLocks noGrp="1"/>
          </p:cNvSpPr>
          <p:nvPr>
            <p:ph type="body" sz="quarter" idx="10"/>
          </p:nvPr>
        </p:nvSpPr>
        <p:spPr/>
        <p:txBody>
          <a:bodyPr/>
          <a:lstStyle/>
          <a:p>
            <a:r>
              <a:rPr lang="fr-FR" dirty="0"/>
              <a:t>8. Méthode Kimball</a:t>
            </a:r>
          </a:p>
        </p:txBody>
      </p:sp>
      <p:sp>
        <p:nvSpPr>
          <p:cNvPr id="3" name="Text Placeholder 2">
            <a:extLst>
              <a:ext uri="{FF2B5EF4-FFF2-40B4-BE49-F238E27FC236}">
                <a16:creationId xmlns:a16="http://schemas.microsoft.com/office/drawing/2014/main" id="{1FC2C2B5-167D-4294-AC90-A97B679E185C}"/>
              </a:ext>
            </a:extLst>
          </p:cNvPr>
          <p:cNvSpPr>
            <a:spLocks noGrp="1"/>
          </p:cNvSpPr>
          <p:nvPr>
            <p:ph type="body" sz="quarter" idx="12"/>
          </p:nvPr>
        </p:nvSpPr>
        <p:spPr/>
        <p:txBody>
          <a:bodyPr/>
          <a:lstStyle/>
          <a:p>
            <a:pPr marL="342900" indent="-342900">
              <a:buFont typeface="Arial" panose="020B0604020202020204" pitchFamily="34" charset="0"/>
              <a:buChar char="•"/>
            </a:pPr>
            <a:r>
              <a:rPr lang="fr-FR" dirty="0"/>
              <a:t>Création du data </a:t>
            </a:r>
            <a:r>
              <a:rPr lang="fr-FR" dirty="0" err="1"/>
              <a:t>warehouse</a:t>
            </a:r>
            <a:r>
              <a:rPr lang="fr-FR" dirty="0"/>
              <a:t> d’entreprise de façon progressive</a:t>
            </a:r>
          </a:p>
          <a:p>
            <a:pPr marL="342900" indent="-342900">
              <a:buFont typeface="Arial" panose="020B0604020202020204" pitchFamily="34" charset="0"/>
              <a:buChar char="•"/>
            </a:pPr>
            <a:r>
              <a:rPr lang="fr-FR" dirty="0"/>
              <a:t>Adapté au travail en mode agile</a:t>
            </a:r>
          </a:p>
          <a:p>
            <a:pPr marL="342900" indent="-342900">
              <a:buFont typeface="Arial" panose="020B0604020202020204" pitchFamily="34" charset="0"/>
              <a:buChar char="•"/>
            </a:pPr>
            <a:r>
              <a:rPr lang="fr-FR" dirty="0"/>
              <a:t>Permet de segmenter le travail</a:t>
            </a:r>
          </a:p>
          <a:p>
            <a:pPr marL="342900" indent="-342900">
              <a:buFont typeface="Arial" panose="020B0604020202020204" pitchFamily="34" charset="0"/>
              <a:buChar char="•"/>
            </a:pPr>
            <a:r>
              <a:rPr lang="fr-FR" dirty="0"/>
              <a:t>Demande de visualiser un plan à long terme</a:t>
            </a:r>
          </a:p>
        </p:txBody>
      </p:sp>
      <p:sp>
        <p:nvSpPr>
          <p:cNvPr id="4" name="Text Placeholder 3">
            <a:extLst>
              <a:ext uri="{FF2B5EF4-FFF2-40B4-BE49-F238E27FC236}">
                <a16:creationId xmlns:a16="http://schemas.microsoft.com/office/drawing/2014/main" id="{D3B4AC9F-7E8C-4873-BD53-4E72ED846B59}"/>
              </a:ext>
            </a:extLst>
          </p:cNvPr>
          <p:cNvSpPr>
            <a:spLocks noGrp="1"/>
          </p:cNvSpPr>
          <p:nvPr>
            <p:ph type="body" sz="quarter" idx="11"/>
          </p:nvPr>
        </p:nvSpPr>
        <p:spPr/>
        <p:txBody>
          <a:bodyPr/>
          <a:lstStyle/>
          <a:p>
            <a:r>
              <a:rPr lang="fr-FR" dirty="0"/>
              <a:t>Principes</a:t>
            </a:r>
          </a:p>
        </p:txBody>
      </p:sp>
    </p:spTree>
    <p:extLst>
      <p:ext uri="{BB962C8B-B14F-4D97-AF65-F5344CB8AC3E}">
        <p14:creationId xmlns:p14="http://schemas.microsoft.com/office/powerpoint/2010/main" val="345328142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9884FD6-518F-4A5F-BF78-B6CF17D5A1DC}"/>
              </a:ext>
            </a:extLst>
          </p:cNvPr>
          <p:cNvSpPr>
            <a:spLocks noGrp="1"/>
          </p:cNvSpPr>
          <p:nvPr>
            <p:ph type="body" sz="quarter" idx="10"/>
          </p:nvPr>
        </p:nvSpPr>
        <p:spPr/>
        <p:txBody>
          <a:bodyPr/>
          <a:lstStyle/>
          <a:p>
            <a:r>
              <a:rPr lang="fr-FR" dirty="0"/>
              <a:t>8. Méthode Kimball</a:t>
            </a:r>
          </a:p>
        </p:txBody>
      </p:sp>
      <p:sp>
        <p:nvSpPr>
          <p:cNvPr id="3" name="Text Placeholder 2">
            <a:extLst>
              <a:ext uri="{FF2B5EF4-FFF2-40B4-BE49-F238E27FC236}">
                <a16:creationId xmlns:a16="http://schemas.microsoft.com/office/drawing/2014/main" id="{1FC2C2B5-167D-4294-AC90-A97B679E185C}"/>
              </a:ext>
            </a:extLst>
          </p:cNvPr>
          <p:cNvSpPr>
            <a:spLocks noGrp="1"/>
          </p:cNvSpPr>
          <p:nvPr>
            <p:ph type="body" sz="quarter" idx="12"/>
          </p:nvPr>
        </p:nvSpPr>
        <p:spPr/>
        <p:txBody>
          <a:bodyPr/>
          <a:lstStyle/>
          <a:p>
            <a:pPr marL="342900" indent="-342900">
              <a:buFont typeface="Arial" panose="020B0604020202020204" pitchFamily="34" charset="0"/>
              <a:buChar char="•"/>
            </a:pPr>
            <a:r>
              <a:rPr lang="fr-FR" dirty="0"/>
              <a:t>Permet de planifier le travail qui va être effectué au fil des années sur le data </a:t>
            </a:r>
            <a:r>
              <a:rPr lang="fr-FR" dirty="0" err="1"/>
              <a:t>warehouse</a:t>
            </a:r>
            <a:endParaRPr lang="fr-FR" dirty="0"/>
          </a:p>
          <a:p>
            <a:pPr marL="342900" indent="-342900">
              <a:buFont typeface="Arial" panose="020B0604020202020204" pitchFamily="34" charset="0"/>
              <a:buChar char="•"/>
            </a:pPr>
            <a:r>
              <a:rPr lang="fr-FR" dirty="0"/>
              <a:t>Commence par lister les process de l’entreprise, puis identifie les dimensions à utiliser</a:t>
            </a:r>
          </a:p>
          <a:p>
            <a:pPr marL="342900" indent="-342900">
              <a:buFont typeface="Arial" panose="020B0604020202020204" pitchFamily="34" charset="0"/>
              <a:buChar char="•"/>
            </a:pPr>
            <a:r>
              <a:rPr lang="fr-FR" dirty="0"/>
              <a:t>Outil visuel pour le top management, qui pourra comprendre au premier coup d’œil les enjeux</a:t>
            </a:r>
          </a:p>
        </p:txBody>
      </p:sp>
      <p:sp>
        <p:nvSpPr>
          <p:cNvPr id="4" name="Text Placeholder 3">
            <a:extLst>
              <a:ext uri="{FF2B5EF4-FFF2-40B4-BE49-F238E27FC236}">
                <a16:creationId xmlns:a16="http://schemas.microsoft.com/office/drawing/2014/main" id="{D3B4AC9F-7E8C-4873-BD53-4E72ED846B59}"/>
              </a:ext>
            </a:extLst>
          </p:cNvPr>
          <p:cNvSpPr>
            <a:spLocks noGrp="1"/>
          </p:cNvSpPr>
          <p:nvPr>
            <p:ph type="body" sz="quarter" idx="11"/>
          </p:nvPr>
        </p:nvSpPr>
        <p:spPr/>
        <p:txBody>
          <a:bodyPr/>
          <a:lstStyle/>
          <a:p>
            <a:r>
              <a:rPr lang="fr-FR" dirty="0"/>
              <a:t>Le bus décisionnel</a:t>
            </a:r>
          </a:p>
        </p:txBody>
      </p:sp>
      <p:pic>
        <p:nvPicPr>
          <p:cNvPr id="1028" name="Picture 4" descr="https://www.agiledss.com/hubfs/adss_recast_theme/blogs/images/Revisiter_Matrice_BUS_1.jpg?t=1526053173334">
            <a:extLst>
              <a:ext uri="{FF2B5EF4-FFF2-40B4-BE49-F238E27FC236}">
                <a16:creationId xmlns:a16="http://schemas.microsoft.com/office/drawing/2014/main" id="{474614A8-3329-43BC-B0C5-85C7E488F9B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50193" y="225425"/>
            <a:ext cx="5918947" cy="56381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141214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9884FD6-518F-4A5F-BF78-B6CF17D5A1DC}"/>
              </a:ext>
            </a:extLst>
          </p:cNvPr>
          <p:cNvSpPr>
            <a:spLocks noGrp="1"/>
          </p:cNvSpPr>
          <p:nvPr>
            <p:ph type="body" sz="quarter" idx="10"/>
          </p:nvPr>
        </p:nvSpPr>
        <p:spPr/>
        <p:txBody>
          <a:bodyPr/>
          <a:lstStyle/>
          <a:p>
            <a:r>
              <a:rPr lang="fr-FR" dirty="0"/>
              <a:t>8. Méthode Kimball</a:t>
            </a:r>
          </a:p>
        </p:txBody>
      </p:sp>
      <p:sp>
        <p:nvSpPr>
          <p:cNvPr id="3" name="Text Placeholder 2">
            <a:extLst>
              <a:ext uri="{FF2B5EF4-FFF2-40B4-BE49-F238E27FC236}">
                <a16:creationId xmlns:a16="http://schemas.microsoft.com/office/drawing/2014/main" id="{1FC2C2B5-167D-4294-AC90-A97B679E185C}"/>
              </a:ext>
            </a:extLst>
          </p:cNvPr>
          <p:cNvSpPr>
            <a:spLocks noGrp="1"/>
          </p:cNvSpPr>
          <p:nvPr>
            <p:ph type="body" sz="quarter" idx="12"/>
          </p:nvPr>
        </p:nvSpPr>
        <p:spPr>
          <a:xfrm>
            <a:off x="1308099" y="1412875"/>
            <a:ext cx="9378951" cy="4824413"/>
          </a:xfrm>
        </p:spPr>
        <p:txBody>
          <a:bodyPr/>
          <a:lstStyle/>
          <a:p>
            <a:pPr marL="457200" indent="-457200">
              <a:buFont typeface="+mj-lt"/>
              <a:buAutoNum type="arabicPeriod"/>
            </a:pPr>
            <a:r>
              <a:rPr lang="fr-FR" b="1" dirty="0"/>
              <a:t>Choisir un processus métier</a:t>
            </a:r>
          </a:p>
          <a:p>
            <a:pPr marL="1143000" lvl="1" indent="-457200"/>
            <a:r>
              <a:rPr lang="fr-FR" dirty="0"/>
              <a:t>Commencer par le process le plus important pour le client, ou bien par le plus rapide à traiter</a:t>
            </a:r>
          </a:p>
          <a:p>
            <a:pPr marL="1143000" lvl="1" indent="-457200"/>
            <a:r>
              <a:rPr lang="fr-FR" dirty="0"/>
              <a:t>On a bien un modèle en étoile = un process métier</a:t>
            </a:r>
          </a:p>
          <a:p>
            <a:pPr marL="457200" indent="-457200">
              <a:buFont typeface="+mj-lt"/>
              <a:buAutoNum type="arabicPeriod"/>
            </a:pPr>
            <a:r>
              <a:rPr lang="fr-FR" b="1" dirty="0"/>
              <a:t>Déclarer le grain</a:t>
            </a:r>
          </a:p>
          <a:p>
            <a:pPr marL="1143000" lvl="1" indent="-457200"/>
            <a:r>
              <a:rPr lang="fr-FR" dirty="0"/>
              <a:t>Une ligne dans la table de faits = ?</a:t>
            </a:r>
          </a:p>
          <a:p>
            <a:pPr marL="457200" indent="-457200">
              <a:buFont typeface="+mj-lt"/>
              <a:buAutoNum type="arabicPeriod"/>
            </a:pPr>
            <a:r>
              <a:rPr lang="fr-FR" b="1" dirty="0"/>
              <a:t>Définir les dimensions</a:t>
            </a:r>
          </a:p>
          <a:p>
            <a:pPr marL="1143000" lvl="1" indent="-457200"/>
            <a:r>
              <a:rPr lang="fr-FR" dirty="0"/>
              <a:t>Voir avec le métier quelles entités entrent en jeu, et les interactions entre ces entités (hiérarchies, descendance …)</a:t>
            </a:r>
          </a:p>
          <a:p>
            <a:pPr marL="457200" indent="-457200">
              <a:buFont typeface="+mj-lt"/>
              <a:buAutoNum type="arabicPeriod"/>
            </a:pPr>
            <a:r>
              <a:rPr lang="fr-FR" b="1" dirty="0"/>
              <a:t>Définir les faits</a:t>
            </a:r>
          </a:p>
          <a:p>
            <a:pPr marL="1143000" lvl="1" indent="-457200"/>
            <a:r>
              <a:rPr lang="fr-FR" dirty="0"/>
              <a:t>Les mesures du fait</a:t>
            </a:r>
          </a:p>
          <a:p>
            <a:pPr marL="1143000" lvl="1" indent="-457200"/>
            <a:r>
              <a:rPr lang="fr-FR" dirty="0"/>
              <a:t>Les indicateurs que le client désire voir</a:t>
            </a:r>
          </a:p>
        </p:txBody>
      </p:sp>
      <p:sp>
        <p:nvSpPr>
          <p:cNvPr id="4" name="Text Placeholder 3">
            <a:extLst>
              <a:ext uri="{FF2B5EF4-FFF2-40B4-BE49-F238E27FC236}">
                <a16:creationId xmlns:a16="http://schemas.microsoft.com/office/drawing/2014/main" id="{D3B4AC9F-7E8C-4873-BD53-4E72ED846B59}"/>
              </a:ext>
            </a:extLst>
          </p:cNvPr>
          <p:cNvSpPr>
            <a:spLocks noGrp="1"/>
          </p:cNvSpPr>
          <p:nvPr>
            <p:ph type="body" sz="quarter" idx="11"/>
          </p:nvPr>
        </p:nvSpPr>
        <p:spPr/>
        <p:txBody>
          <a:bodyPr/>
          <a:lstStyle/>
          <a:p>
            <a:r>
              <a:rPr lang="fr-FR" dirty="0"/>
              <a:t>4 étapes d’un cycle</a:t>
            </a:r>
          </a:p>
        </p:txBody>
      </p:sp>
    </p:spTree>
    <p:extLst>
      <p:ext uri="{BB962C8B-B14F-4D97-AF65-F5344CB8AC3E}">
        <p14:creationId xmlns:p14="http://schemas.microsoft.com/office/powerpoint/2010/main" val="13752576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9884FD6-518F-4A5F-BF78-B6CF17D5A1DC}"/>
              </a:ext>
            </a:extLst>
          </p:cNvPr>
          <p:cNvSpPr>
            <a:spLocks noGrp="1"/>
          </p:cNvSpPr>
          <p:nvPr>
            <p:ph type="body" sz="quarter" idx="10"/>
          </p:nvPr>
        </p:nvSpPr>
        <p:spPr/>
        <p:txBody>
          <a:bodyPr/>
          <a:lstStyle/>
          <a:p>
            <a:r>
              <a:rPr lang="fr-FR" dirty="0"/>
              <a:t>8. Méthode Kimball</a:t>
            </a:r>
          </a:p>
        </p:txBody>
      </p:sp>
      <p:sp>
        <p:nvSpPr>
          <p:cNvPr id="3" name="Text Placeholder 2">
            <a:extLst>
              <a:ext uri="{FF2B5EF4-FFF2-40B4-BE49-F238E27FC236}">
                <a16:creationId xmlns:a16="http://schemas.microsoft.com/office/drawing/2014/main" id="{1FC2C2B5-167D-4294-AC90-A97B679E185C}"/>
              </a:ext>
            </a:extLst>
          </p:cNvPr>
          <p:cNvSpPr>
            <a:spLocks noGrp="1"/>
          </p:cNvSpPr>
          <p:nvPr>
            <p:ph type="body" sz="quarter" idx="12"/>
          </p:nvPr>
        </p:nvSpPr>
        <p:spPr>
          <a:xfrm>
            <a:off x="1308099" y="1412875"/>
            <a:ext cx="9378951" cy="4824413"/>
          </a:xfrm>
        </p:spPr>
        <p:txBody>
          <a:bodyPr/>
          <a:lstStyle/>
          <a:p>
            <a:r>
              <a:rPr lang="fr-FR" dirty="0"/>
              <a:t>Plus on choisit un grain fin,</a:t>
            </a:r>
          </a:p>
          <a:p>
            <a:pPr marL="342900" indent="-342900">
              <a:buFont typeface="Arial" panose="020B0604020202020204" pitchFamily="34" charset="0"/>
              <a:buChar char="•"/>
            </a:pPr>
            <a:r>
              <a:rPr lang="fr-FR" dirty="0"/>
              <a:t>Plus les analyses pourront être fines (jour &lt; mois)</a:t>
            </a:r>
          </a:p>
          <a:p>
            <a:pPr marL="342900" indent="-342900">
              <a:buFont typeface="Arial" panose="020B0604020202020204" pitchFamily="34" charset="0"/>
              <a:buChar char="•"/>
            </a:pPr>
            <a:r>
              <a:rPr lang="fr-FR" dirty="0"/>
              <a:t>Mais plus la table de fait sera grande</a:t>
            </a:r>
          </a:p>
          <a:p>
            <a:pPr marL="342900" indent="-342900">
              <a:buFont typeface="Arial" panose="020B0604020202020204" pitchFamily="34" charset="0"/>
              <a:buChar char="•"/>
            </a:pPr>
            <a:endParaRPr lang="fr-FR" dirty="0"/>
          </a:p>
          <a:p>
            <a:r>
              <a:rPr lang="fr-FR" dirty="0"/>
              <a:t>De façon générale, on choisit toujours le grain le plus fin. Le coût de stockage est minime par rapport à la plus-value de l’information stockée.</a:t>
            </a:r>
          </a:p>
          <a:p>
            <a:r>
              <a:rPr lang="fr-FR" dirty="0"/>
              <a:t>On pourra toujours envisager des stratégies de partitionnement pour compenser la place supplémentaire utilisée sur les disques</a:t>
            </a:r>
          </a:p>
          <a:p>
            <a:endParaRPr lang="fr-FR" dirty="0"/>
          </a:p>
          <a:p>
            <a:r>
              <a:rPr lang="fr-FR" b="1" dirty="0"/>
              <a:t>On peut agréger de la donnée fine, on ne peut pas désagréger de la donnée déjà agrégée</a:t>
            </a:r>
          </a:p>
        </p:txBody>
      </p:sp>
      <p:sp>
        <p:nvSpPr>
          <p:cNvPr id="4" name="Text Placeholder 3">
            <a:extLst>
              <a:ext uri="{FF2B5EF4-FFF2-40B4-BE49-F238E27FC236}">
                <a16:creationId xmlns:a16="http://schemas.microsoft.com/office/drawing/2014/main" id="{D3B4AC9F-7E8C-4873-BD53-4E72ED846B59}"/>
              </a:ext>
            </a:extLst>
          </p:cNvPr>
          <p:cNvSpPr>
            <a:spLocks noGrp="1"/>
          </p:cNvSpPr>
          <p:nvPr>
            <p:ph type="body" sz="quarter" idx="11"/>
          </p:nvPr>
        </p:nvSpPr>
        <p:spPr/>
        <p:txBody>
          <a:bodyPr/>
          <a:lstStyle/>
          <a:p>
            <a:r>
              <a:rPr lang="fr-FR" dirty="0"/>
              <a:t>Déclarer le grain</a:t>
            </a:r>
          </a:p>
        </p:txBody>
      </p:sp>
    </p:spTree>
    <p:extLst>
      <p:ext uri="{BB962C8B-B14F-4D97-AF65-F5344CB8AC3E}">
        <p14:creationId xmlns:p14="http://schemas.microsoft.com/office/powerpoint/2010/main" val="56626535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377E6F4-C0F8-40D5-86B4-63F41B024EA5}"/>
              </a:ext>
            </a:extLst>
          </p:cNvPr>
          <p:cNvSpPr>
            <a:spLocks noGrp="1"/>
          </p:cNvSpPr>
          <p:nvPr>
            <p:ph type="body" sz="quarter" idx="10"/>
          </p:nvPr>
        </p:nvSpPr>
        <p:spPr/>
        <p:txBody>
          <a:bodyPr/>
          <a:lstStyle/>
          <a:p>
            <a:r>
              <a:rPr lang="fr-FR" dirty="0"/>
              <a:t>9. Hardware</a:t>
            </a:r>
          </a:p>
        </p:txBody>
      </p:sp>
    </p:spTree>
    <p:extLst>
      <p:ext uri="{BB962C8B-B14F-4D97-AF65-F5344CB8AC3E}">
        <p14:creationId xmlns:p14="http://schemas.microsoft.com/office/powerpoint/2010/main" val="303264722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D94CF98-CB04-44F1-85A6-4B4AC883EF81}"/>
              </a:ext>
            </a:extLst>
          </p:cNvPr>
          <p:cNvSpPr>
            <a:spLocks noGrp="1"/>
          </p:cNvSpPr>
          <p:nvPr>
            <p:ph type="body" sz="quarter" idx="10"/>
          </p:nvPr>
        </p:nvSpPr>
        <p:spPr/>
        <p:txBody>
          <a:bodyPr/>
          <a:lstStyle/>
          <a:p>
            <a:r>
              <a:rPr lang="fr-FR" dirty="0"/>
              <a:t>9. Hardware</a:t>
            </a:r>
          </a:p>
        </p:txBody>
      </p:sp>
      <p:sp>
        <p:nvSpPr>
          <p:cNvPr id="3" name="Text Placeholder 2">
            <a:extLst>
              <a:ext uri="{FF2B5EF4-FFF2-40B4-BE49-F238E27FC236}">
                <a16:creationId xmlns:a16="http://schemas.microsoft.com/office/drawing/2014/main" id="{34A34A39-80BF-4C8F-B70D-0D8ECE4583CE}"/>
              </a:ext>
            </a:extLst>
          </p:cNvPr>
          <p:cNvSpPr>
            <a:spLocks noGrp="1"/>
          </p:cNvSpPr>
          <p:nvPr>
            <p:ph type="body" sz="quarter" idx="12"/>
          </p:nvPr>
        </p:nvSpPr>
        <p:spPr/>
        <p:txBody>
          <a:bodyPr/>
          <a:lstStyle/>
          <a:p>
            <a:r>
              <a:rPr lang="fr-FR" dirty="0"/>
              <a:t>En fonction de la volumétrie en jeu, différentes solutions sont envisageables pour stocker les données d’un modèle en étoile</a:t>
            </a:r>
          </a:p>
        </p:txBody>
      </p:sp>
      <p:sp>
        <p:nvSpPr>
          <p:cNvPr id="4" name="Text Placeholder 3">
            <a:extLst>
              <a:ext uri="{FF2B5EF4-FFF2-40B4-BE49-F238E27FC236}">
                <a16:creationId xmlns:a16="http://schemas.microsoft.com/office/drawing/2014/main" id="{93EA09D8-FD77-4413-8083-1B5A03B2C989}"/>
              </a:ext>
            </a:extLst>
          </p:cNvPr>
          <p:cNvSpPr>
            <a:spLocks noGrp="1"/>
          </p:cNvSpPr>
          <p:nvPr>
            <p:ph type="body" sz="quarter" idx="11"/>
          </p:nvPr>
        </p:nvSpPr>
        <p:spPr/>
        <p:txBody>
          <a:bodyPr/>
          <a:lstStyle/>
          <a:p>
            <a:r>
              <a:rPr lang="fr-FR" dirty="0"/>
              <a:t>Comment stocker un modèle en étoile</a:t>
            </a:r>
          </a:p>
        </p:txBody>
      </p:sp>
    </p:spTree>
    <p:extLst>
      <p:ext uri="{BB962C8B-B14F-4D97-AF65-F5344CB8AC3E}">
        <p14:creationId xmlns:p14="http://schemas.microsoft.com/office/powerpoint/2010/main" val="275230798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D94CF98-CB04-44F1-85A6-4B4AC883EF81}"/>
              </a:ext>
            </a:extLst>
          </p:cNvPr>
          <p:cNvSpPr>
            <a:spLocks noGrp="1"/>
          </p:cNvSpPr>
          <p:nvPr>
            <p:ph type="body" sz="quarter" idx="10"/>
          </p:nvPr>
        </p:nvSpPr>
        <p:spPr/>
        <p:txBody>
          <a:bodyPr/>
          <a:lstStyle/>
          <a:p>
            <a:r>
              <a:rPr lang="fr-FR" dirty="0"/>
              <a:t>9. Hardware</a:t>
            </a:r>
          </a:p>
        </p:txBody>
      </p:sp>
      <p:sp>
        <p:nvSpPr>
          <p:cNvPr id="3" name="Text Placeholder 2">
            <a:extLst>
              <a:ext uri="{FF2B5EF4-FFF2-40B4-BE49-F238E27FC236}">
                <a16:creationId xmlns:a16="http://schemas.microsoft.com/office/drawing/2014/main" id="{34A34A39-80BF-4C8F-B70D-0D8ECE4583CE}"/>
              </a:ext>
            </a:extLst>
          </p:cNvPr>
          <p:cNvSpPr>
            <a:spLocks noGrp="1"/>
          </p:cNvSpPr>
          <p:nvPr>
            <p:ph type="body" sz="quarter" idx="12"/>
          </p:nvPr>
        </p:nvSpPr>
        <p:spPr>
          <a:xfrm>
            <a:off x="720091" y="1412875"/>
            <a:ext cx="10892790" cy="4633595"/>
          </a:xfrm>
        </p:spPr>
        <p:txBody>
          <a:bodyPr/>
          <a:lstStyle/>
          <a:p>
            <a:r>
              <a:rPr lang="fr-FR" dirty="0"/>
              <a:t>Stocker les données dans un fichier </a:t>
            </a:r>
            <a:r>
              <a:rPr lang="fr-FR" dirty="0" err="1"/>
              <a:t>excel</a:t>
            </a:r>
            <a:endParaRPr lang="fr-FR" dirty="0"/>
          </a:p>
          <a:p>
            <a:r>
              <a:rPr lang="fr-FR" dirty="0"/>
              <a:t>Avantages :</a:t>
            </a:r>
          </a:p>
          <a:p>
            <a:pPr marL="342900" indent="-342900">
              <a:buFont typeface="Arial" panose="020B0604020202020204" pitchFamily="34" charset="0"/>
              <a:buChar char="•"/>
            </a:pPr>
            <a:r>
              <a:rPr lang="fr-FR" dirty="0"/>
              <a:t>Facile à éditer et à lire par des personnes du métier</a:t>
            </a:r>
          </a:p>
          <a:p>
            <a:pPr marL="342900" indent="-342900">
              <a:buFont typeface="Arial" panose="020B0604020202020204" pitchFamily="34" charset="0"/>
              <a:buChar char="•"/>
            </a:pPr>
            <a:r>
              <a:rPr lang="fr-FR" dirty="0"/>
              <a:t>Possibilité de faire directement des Tableaux Croisés Dynamiques à fins d’analyses</a:t>
            </a:r>
          </a:p>
          <a:p>
            <a:r>
              <a:rPr lang="fr-FR" dirty="0"/>
              <a:t>Inconvénients :</a:t>
            </a:r>
          </a:p>
          <a:p>
            <a:pPr marL="342900" indent="-342900">
              <a:buFont typeface="Arial" panose="020B0604020202020204" pitchFamily="34" charset="0"/>
              <a:buChar char="•"/>
            </a:pPr>
            <a:r>
              <a:rPr lang="fr-FR" dirty="0"/>
              <a:t>Prend beaucoup de place à cause des métadonnées (taille des cellules …)</a:t>
            </a:r>
          </a:p>
          <a:p>
            <a:pPr marL="342900" indent="-342900">
              <a:buFont typeface="Arial" panose="020B0604020202020204" pitchFamily="34" charset="0"/>
              <a:buChar char="•"/>
            </a:pPr>
            <a:r>
              <a:rPr lang="fr-FR" dirty="0"/>
              <a:t>Aucune assurance des contraintes de type</a:t>
            </a:r>
          </a:p>
          <a:p>
            <a:pPr marL="342900" indent="-342900">
              <a:buFont typeface="Arial" panose="020B0604020202020204" pitchFamily="34" charset="0"/>
              <a:buChar char="•"/>
            </a:pPr>
            <a:r>
              <a:rPr lang="fr-FR" dirty="0"/>
              <a:t>Pas de compatibilité avec les outils externes : nécessite une conversion en CSV</a:t>
            </a:r>
          </a:p>
          <a:p>
            <a:endParaRPr lang="fr-FR" dirty="0"/>
          </a:p>
          <a:p>
            <a:endParaRPr lang="fr-FR" dirty="0"/>
          </a:p>
        </p:txBody>
      </p:sp>
      <p:sp>
        <p:nvSpPr>
          <p:cNvPr id="4" name="Text Placeholder 3">
            <a:extLst>
              <a:ext uri="{FF2B5EF4-FFF2-40B4-BE49-F238E27FC236}">
                <a16:creationId xmlns:a16="http://schemas.microsoft.com/office/drawing/2014/main" id="{93EA09D8-FD77-4413-8083-1B5A03B2C989}"/>
              </a:ext>
            </a:extLst>
          </p:cNvPr>
          <p:cNvSpPr>
            <a:spLocks noGrp="1"/>
          </p:cNvSpPr>
          <p:nvPr>
            <p:ph type="body" sz="quarter" idx="11"/>
          </p:nvPr>
        </p:nvSpPr>
        <p:spPr/>
        <p:txBody>
          <a:bodyPr/>
          <a:lstStyle/>
          <a:p>
            <a:r>
              <a:rPr lang="fr-FR" dirty="0"/>
              <a:t>Solution nulle : Le Excel</a:t>
            </a:r>
          </a:p>
        </p:txBody>
      </p:sp>
    </p:spTree>
    <p:extLst>
      <p:ext uri="{BB962C8B-B14F-4D97-AF65-F5344CB8AC3E}">
        <p14:creationId xmlns:p14="http://schemas.microsoft.com/office/powerpoint/2010/main" val="31962486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D94CF98-CB04-44F1-85A6-4B4AC883EF81}"/>
              </a:ext>
            </a:extLst>
          </p:cNvPr>
          <p:cNvSpPr>
            <a:spLocks noGrp="1"/>
          </p:cNvSpPr>
          <p:nvPr>
            <p:ph type="body" sz="quarter" idx="10"/>
          </p:nvPr>
        </p:nvSpPr>
        <p:spPr/>
        <p:txBody>
          <a:bodyPr/>
          <a:lstStyle/>
          <a:p>
            <a:r>
              <a:rPr lang="fr-FR" dirty="0"/>
              <a:t>9. Hardware</a:t>
            </a:r>
          </a:p>
        </p:txBody>
      </p:sp>
      <p:sp>
        <p:nvSpPr>
          <p:cNvPr id="3" name="Text Placeholder 2">
            <a:extLst>
              <a:ext uri="{FF2B5EF4-FFF2-40B4-BE49-F238E27FC236}">
                <a16:creationId xmlns:a16="http://schemas.microsoft.com/office/drawing/2014/main" id="{34A34A39-80BF-4C8F-B70D-0D8ECE4583CE}"/>
              </a:ext>
            </a:extLst>
          </p:cNvPr>
          <p:cNvSpPr>
            <a:spLocks noGrp="1"/>
          </p:cNvSpPr>
          <p:nvPr>
            <p:ph type="body" sz="quarter" idx="12"/>
          </p:nvPr>
        </p:nvSpPr>
        <p:spPr>
          <a:xfrm>
            <a:off x="720091" y="1412875"/>
            <a:ext cx="10892790" cy="4633595"/>
          </a:xfrm>
        </p:spPr>
        <p:txBody>
          <a:bodyPr/>
          <a:lstStyle/>
          <a:p>
            <a:r>
              <a:rPr lang="fr-FR" dirty="0"/>
              <a:t>Simple fichier texte qui contient les différentes colonnes, séparées par des virgules</a:t>
            </a:r>
          </a:p>
          <a:p>
            <a:r>
              <a:rPr lang="fr-FR" dirty="0"/>
              <a:t>Avantages :</a:t>
            </a:r>
          </a:p>
          <a:p>
            <a:pPr marL="342900" indent="-342900">
              <a:buFont typeface="Arial" panose="020B0604020202020204" pitchFamily="34" charset="0"/>
              <a:buChar char="•"/>
            </a:pPr>
            <a:r>
              <a:rPr lang="fr-FR" dirty="0"/>
              <a:t>Plutôt léger, ne nécessite aucun logiciel pour être lu</a:t>
            </a:r>
          </a:p>
          <a:p>
            <a:pPr marL="342900" indent="-342900">
              <a:buFont typeface="Arial" panose="020B0604020202020204" pitchFamily="34" charset="0"/>
              <a:buChar char="•"/>
            </a:pPr>
            <a:r>
              <a:rPr lang="fr-FR" dirty="0"/>
              <a:t>Facile à transmettre / éditer</a:t>
            </a:r>
          </a:p>
          <a:p>
            <a:pPr marL="342900" indent="-342900">
              <a:buFont typeface="Arial" panose="020B0604020202020204" pitchFamily="34" charset="0"/>
              <a:buChar char="•"/>
            </a:pPr>
            <a:r>
              <a:rPr lang="fr-FR" dirty="0"/>
              <a:t>Lisible par tous les outils BI</a:t>
            </a:r>
          </a:p>
          <a:p>
            <a:r>
              <a:rPr lang="fr-FR" dirty="0"/>
              <a:t>Inconvénients :</a:t>
            </a:r>
          </a:p>
          <a:p>
            <a:pPr marL="342900" indent="-342900">
              <a:buFont typeface="Arial" panose="020B0604020202020204" pitchFamily="34" charset="0"/>
              <a:buChar char="•"/>
            </a:pPr>
            <a:r>
              <a:rPr lang="fr-FR" dirty="0"/>
              <a:t>Aucune performance,  un outil doit le charger en mémoire pour traitements</a:t>
            </a:r>
          </a:p>
          <a:p>
            <a:pPr marL="342900" indent="-342900">
              <a:buFont typeface="Arial" panose="020B0604020202020204" pitchFamily="34" charset="0"/>
              <a:buChar char="•"/>
            </a:pPr>
            <a:r>
              <a:rPr lang="fr-FR" dirty="0"/>
              <a:t>Aucune assurance des contraintes de type</a:t>
            </a:r>
          </a:p>
          <a:p>
            <a:pPr marL="342900" indent="-342900">
              <a:buFont typeface="Arial" panose="020B0604020202020204" pitchFamily="34" charset="0"/>
              <a:buChar char="•"/>
            </a:pPr>
            <a:r>
              <a:rPr lang="fr-FR" dirty="0"/>
              <a:t>Impossible de faire des requêtes dessus sans outil</a:t>
            </a:r>
          </a:p>
          <a:p>
            <a:endParaRPr lang="fr-FR" dirty="0"/>
          </a:p>
          <a:p>
            <a:endParaRPr lang="fr-FR" dirty="0"/>
          </a:p>
        </p:txBody>
      </p:sp>
      <p:sp>
        <p:nvSpPr>
          <p:cNvPr id="4" name="Text Placeholder 3">
            <a:extLst>
              <a:ext uri="{FF2B5EF4-FFF2-40B4-BE49-F238E27FC236}">
                <a16:creationId xmlns:a16="http://schemas.microsoft.com/office/drawing/2014/main" id="{93EA09D8-FD77-4413-8083-1B5A03B2C989}"/>
              </a:ext>
            </a:extLst>
          </p:cNvPr>
          <p:cNvSpPr>
            <a:spLocks noGrp="1"/>
          </p:cNvSpPr>
          <p:nvPr>
            <p:ph type="body" sz="quarter" idx="11"/>
          </p:nvPr>
        </p:nvSpPr>
        <p:spPr/>
        <p:txBody>
          <a:bodyPr/>
          <a:lstStyle/>
          <a:p>
            <a:r>
              <a:rPr lang="fr-FR" dirty="0"/>
              <a:t>Solution 0 : Le CSV</a:t>
            </a:r>
          </a:p>
          <a:p>
            <a:r>
              <a:rPr lang="fr-FR" dirty="0"/>
              <a:t>Comma </a:t>
            </a:r>
            <a:r>
              <a:rPr lang="fr-FR" dirty="0" err="1"/>
              <a:t>Separated</a:t>
            </a:r>
            <a:r>
              <a:rPr lang="fr-FR" dirty="0"/>
              <a:t> Value</a:t>
            </a:r>
          </a:p>
        </p:txBody>
      </p:sp>
    </p:spTree>
    <p:extLst>
      <p:ext uri="{BB962C8B-B14F-4D97-AF65-F5344CB8AC3E}">
        <p14:creationId xmlns:p14="http://schemas.microsoft.com/office/powerpoint/2010/main" val="31757376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10B87F12-E7A6-408C-8561-B3FB4F0FCFFA}"/>
              </a:ext>
            </a:extLst>
          </p:cNvPr>
          <p:cNvSpPr>
            <a:spLocks noGrp="1"/>
          </p:cNvSpPr>
          <p:nvPr>
            <p:ph type="body" sz="quarter" idx="10"/>
          </p:nvPr>
        </p:nvSpPr>
        <p:spPr/>
        <p:txBody>
          <a:bodyPr/>
          <a:lstStyle/>
          <a:p>
            <a:r>
              <a:rPr lang="fr-FR" dirty="0"/>
              <a:t>1. Qu’est-ce que la BI</a:t>
            </a:r>
            <a:endParaRPr lang="en-US" dirty="0"/>
          </a:p>
        </p:txBody>
      </p:sp>
      <p:sp>
        <p:nvSpPr>
          <p:cNvPr id="4" name="Espace réservé du texte 3">
            <a:extLst>
              <a:ext uri="{FF2B5EF4-FFF2-40B4-BE49-F238E27FC236}">
                <a16:creationId xmlns:a16="http://schemas.microsoft.com/office/drawing/2014/main" id="{7CCF4250-6A33-48A1-AD61-500FF59C62B7}"/>
              </a:ext>
            </a:extLst>
          </p:cNvPr>
          <p:cNvSpPr>
            <a:spLocks noGrp="1"/>
          </p:cNvSpPr>
          <p:nvPr>
            <p:ph type="body" sz="quarter" idx="11"/>
          </p:nvPr>
        </p:nvSpPr>
        <p:spPr/>
        <p:txBody>
          <a:bodyPr/>
          <a:lstStyle/>
          <a:p>
            <a:r>
              <a:rPr lang="fr-FR" dirty="0"/>
              <a:t>Cas d’utilisation et KPI</a:t>
            </a:r>
          </a:p>
        </p:txBody>
      </p:sp>
      <p:sp>
        <p:nvSpPr>
          <p:cNvPr id="5" name="Espace réservé du texte 4">
            <a:extLst>
              <a:ext uri="{FF2B5EF4-FFF2-40B4-BE49-F238E27FC236}">
                <a16:creationId xmlns:a16="http://schemas.microsoft.com/office/drawing/2014/main" id="{0E20A1F4-7C16-4C31-80CC-AD0531F188C9}"/>
              </a:ext>
            </a:extLst>
          </p:cNvPr>
          <p:cNvSpPr>
            <a:spLocks noGrp="1"/>
          </p:cNvSpPr>
          <p:nvPr>
            <p:ph type="body" sz="quarter" idx="12"/>
          </p:nvPr>
        </p:nvSpPr>
        <p:spPr>
          <a:xfrm>
            <a:off x="1308100" y="1412875"/>
            <a:ext cx="10441940" cy="4824413"/>
          </a:xfrm>
        </p:spPr>
        <p:txBody>
          <a:bodyPr/>
          <a:lstStyle/>
          <a:p>
            <a:pPr>
              <a:spcBef>
                <a:spcPts val="600"/>
              </a:spcBef>
            </a:pPr>
            <a:r>
              <a:rPr lang="fr-FR" b="1" kern="700" dirty="0">
                <a:solidFill>
                  <a:schemeClr val="accent1"/>
                </a:solidFill>
              </a:rPr>
              <a:t>Connaissance interne : Maitrise de l’activité</a:t>
            </a:r>
          </a:p>
          <a:p>
            <a:pPr marL="342900" indent="-342900">
              <a:spcBef>
                <a:spcPts val="600"/>
              </a:spcBef>
              <a:buFont typeface="Arial" panose="020B0604020202020204" pitchFamily="34" charset="0"/>
              <a:buChar char="•"/>
            </a:pPr>
            <a:r>
              <a:rPr lang="fr-FR" kern="700" dirty="0"/>
              <a:t>Maitriser les process de production</a:t>
            </a:r>
          </a:p>
          <a:p>
            <a:pPr marL="342900" indent="-342900">
              <a:spcBef>
                <a:spcPts val="600"/>
              </a:spcBef>
              <a:buFont typeface="Arial" panose="020B0604020202020204" pitchFamily="34" charset="0"/>
              <a:buChar char="•"/>
            </a:pPr>
            <a:r>
              <a:rPr lang="fr-FR" kern="700" dirty="0"/>
              <a:t>Connaître la masse salariale, suivre les montées en compétence</a:t>
            </a:r>
          </a:p>
          <a:p>
            <a:pPr>
              <a:spcBef>
                <a:spcPts val="600"/>
              </a:spcBef>
            </a:pPr>
            <a:r>
              <a:rPr lang="fr-FR" b="1" kern="700" dirty="0">
                <a:solidFill>
                  <a:schemeClr val="accent1"/>
                </a:solidFill>
              </a:rPr>
              <a:t>Connaissance externe : Identifier les opportunités</a:t>
            </a:r>
          </a:p>
          <a:p>
            <a:pPr marL="342900" indent="-342900">
              <a:spcBef>
                <a:spcPts val="600"/>
              </a:spcBef>
              <a:buFont typeface="Arial" panose="020B0604020202020204" pitchFamily="34" charset="0"/>
              <a:buChar char="•"/>
            </a:pPr>
            <a:r>
              <a:rPr lang="fr-FR" kern="700" dirty="0"/>
              <a:t>Identifier les clients cibles par catégorie de produit</a:t>
            </a:r>
          </a:p>
          <a:p>
            <a:pPr marL="342900" indent="-342900">
              <a:spcBef>
                <a:spcPts val="600"/>
              </a:spcBef>
              <a:buFont typeface="Arial" panose="020B0604020202020204" pitchFamily="34" charset="0"/>
              <a:buChar char="•"/>
            </a:pPr>
            <a:r>
              <a:rPr lang="fr-FR" kern="700" dirty="0"/>
              <a:t>Performance sur réseaux sociaux</a:t>
            </a:r>
          </a:p>
          <a:p>
            <a:pPr marL="342900" indent="-342900">
              <a:spcBef>
                <a:spcPts val="600"/>
              </a:spcBef>
              <a:buFont typeface="Arial" panose="020B0604020202020204" pitchFamily="34" charset="0"/>
              <a:buChar char="•"/>
            </a:pPr>
            <a:r>
              <a:rPr lang="fr-FR" kern="700" dirty="0"/>
              <a:t>Performance marketing</a:t>
            </a:r>
          </a:p>
          <a:p>
            <a:pPr marL="342900" indent="-342900">
              <a:spcBef>
                <a:spcPts val="600"/>
              </a:spcBef>
              <a:buFont typeface="Arial" panose="020B0604020202020204" pitchFamily="34" charset="0"/>
              <a:buChar char="•"/>
            </a:pPr>
            <a:r>
              <a:rPr lang="fr-FR" kern="700" dirty="0"/>
              <a:t>Parts de marchés</a:t>
            </a:r>
          </a:p>
          <a:p>
            <a:pPr marL="342900" indent="-342900">
              <a:spcBef>
                <a:spcPts val="600"/>
              </a:spcBef>
              <a:buFont typeface="Arial" panose="020B0604020202020204" pitchFamily="34" charset="0"/>
              <a:buChar char="•"/>
            </a:pPr>
            <a:endParaRPr lang="fr-FR" kern="700" dirty="0"/>
          </a:p>
          <a:p>
            <a:pPr>
              <a:spcBef>
                <a:spcPts val="600"/>
              </a:spcBef>
            </a:pPr>
            <a:r>
              <a:rPr lang="fr-FR" kern="700" dirty="0"/>
              <a:t> → Etablissement de </a:t>
            </a:r>
            <a:r>
              <a:rPr lang="fr-FR" b="1" kern="700" dirty="0">
                <a:solidFill>
                  <a:schemeClr val="accent1"/>
                </a:solidFill>
              </a:rPr>
              <a:t>Key </a:t>
            </a:r>
            <a:r>
              <a:rPr lang="fr-FR" b="1" kern="700" dirty="0" err="1">
                <a:solidFill>
                  <a:schemeClr val="accent1"/>
                </a:solidFill>
              </a:rPr>
              <a:t>Perfomance</a:t>
            </a:r>
            <a:r>
              <a:rPr lang="fr-FR" b="1" kern="700" dirty="0">
                <a:solidFill>
                  <a:schemeClr val="accent1"/>
                </a:solidFill>
              </a:rPr>
              <a:t> </a:t>
            </a:r>
            <a:r>
              <a:rPr lang="fr-FR" b="1" kern="700" dirty="0" err="1">
                <a:solidFill>
                  <a:schemeClr val="accent1"/>
                </a:solidFill>
              </a:rPr>
              <a:t>Indicators</a:t>
            </a:r>
            <a:r>
              <a:rPr lang="fr-FR" b="1" kern="700" dirty="0">
                <a:solidFill>
                  <a:schemeClr val="accent1"/>
                </a:solidFill>
              </a:rPr>
              <a:t> (KPI)</a:t>
            </a:r>
          </a:p>
        </p:txBody>
      </p:sp>
    </p:spTree>
    <p:extLst>
      <p:ext uri="{BB962C8B-B14F-4D97-AF65-F5344CB8AC3E}">
        <p14:creationId xmlns:p14="http://schemas.microsoft.com/office/powerpoint/2010/main" val="13138381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D94CF98-CB04-44F1-85A6-4B4AC883EF81}"/>
              </a:ext>
            </a:extLst>
          </p:cNvPr>
          <p:cNvSpPr>
            <a:spLocks noGrp="1"/>
          </p:cNvSpPr>
          <p:nvPr>
            <p:ph type="body" sz="quarter" idx="10"/>
          </p:nvPr>
        </p:nvSpPr>
        <p:spPr/>
        <p:txBody>
          <a:bodyPr/>
          <a:lstStyle/>
          <a:p>
            <a:r>
              <a:rPr lang="fr-FR" dirty="0"/>
              <a:t>9. Hardware</a:t>
            </a:r>
          </a:p>
        </p:txBody>
      </p:sp>
      <p:sp>
        <p:nvSpPr>
          <p:cNvPr id="3" name="Text Placeholder 2">
            <a:extLst>
              <a:ext uri="{FF2B5EF4-FFF2-40B4-BE49-F238E27FC236}">
                <a16:creationId xmlns:a16="http://schemas.microsoft.com/office/drawing/2014/main" id="{34A34A39-80BF-4C8F-B70D-0D8ECE4583CE}"/>
              </a:ext>
            </a:extLst>
          </p:cNvPr>
          <p:cNvSpPr>
            <a:spLocks noGrp="1"/>
          </p:cNvSpPr>
          <p:nvPr>
            <p:ph type="body" sz="quarter" idx="12"/>
          </p:nvPr>
        </p:nvSpPr>
        <p:spPr>
          <a:xfrm>
            <a:off x="720091" y="1412875"/>
            <a:ext cx="10892790" cy="4633595"/>
          </a:xfrm>
        </p:spPr>
        <p:txBody>
          <a:bodyPr/>
          <a:lstStyle/>
          <a:p>
            <a:r>
              <a:rPr lang="fr-FR" dirty="0"/>
              <a:t>Base relationnelle permettant des requêtes SQL</a:t>
            </a:r>
          </a:p>
          <a:p>
            <a:r>
              <a:rPr lang="fr-FR" dirty="0"/>
              <a:t>Avantages :</a:t>
            </a:r>
          </a:p>
          <a:p>
            <a:pPr marL="342900" indent="-342900">
              <a:buFont typeface="Arial" panose="020B0604020202020204" pitchFamily="34" charset="0"/>
              <a:buChar char="•"/>
            </a:pPr>
            <a:r>
              <a:rPr lang="fr-FR" dirty="0"/>
              <a:t>Assure les contraintes sur les types</a:t>
            </a:r>
          </a:p>
          <a:p>
            <a:pPr marL="342900" indent="-342900">
              <a:buFont typeface="Arial" panose="020B0604020202020204" pitchFamily="34" charset="0"/>
              <a:buChar char="•"/>
            </a:pPr>
            <a:r>
              <a:rPr lang="fr-FR" dirty="0"/>
              <a:t>Gère les relations (une clé dans une </a:t>
            </a:r>
            <a:r>
              <a:rPr lang="fr-FR" dirty="0" err="1"/>
              <a:t>fact</a:t>
            </a:r>
            <a:r>
              <a:rPr lang="fr-FR" dirty="0"/>
              <a:t> table doit être dans la dimension)</a:t>
            </a:r>
          </a:p>
          <a:p>
            <a:pPr marL="342900" indent="-342900">
              <a:buFont typeface="Arial" panose="020B0604020202020204" pitchFamily="34" charset="0"/>
              <a:buChar char="•"/>
            </a:pPr>
            <a:r>
              <a:rPr lang="fr-FR" dirty="0"/>
              <a:t>Permet de </a:t>
            </a:r>
            <a:r>
              <a:rPr lang="fr-FR" b="1" dirty="0"/>
              <a:t>stocker</a:t>
            </a:r>
            <a:r>
              <a:rPr lang="fr-FR" dirty="0"/>
              <a:t> de gros volumes</a:t>
            </a:r>
          </a:p>
          <a:p>
            <a:pPr marL="342900" indent="-342900">
              <a:buFont typeface="Arial" panose="020B0604020202020204" pitchFamily="34" charset="0"/>
              <a:buChar char="•"/>
            </a:pPr>
            <a:r>
              <a:rPr lang="fr-FR" dirty="0"/>
              <a:t>Permet des requêtes complexes</a:t>
            </a:r>
          </a:p>
          <a:p>
            <a:pPr marL="342900" indent="-342900">
              <a:buFont typeface="Arial" panose="020B0604020202020204" pitchFamily="34" charset="0"/>
              <a:buChar char="•"/>
            </a:pPr>
            <a:r>
              <a:rPr lang="fr-FR" dirty="0"/>
              <a:t>Peut être dans le cloud / on </a:t>
            </a:r>
            <a:r>
              <a:rPr lang="fr-FR" dirty="0" err="1"/>
              <a:t>prems</a:t>
            </a:r>
            <a:endParaRPr lang="fr-FR" dirty="0"/>
          </a:p>
          <a:p>
            <a:r>
              <a:rPr lang="fr-FR" dirty="0"/>
              <a:t>Inconvénients :</a:t>
            </a:r>
          </a:p>
          <a:p>
            <a:pPr marL="342900" indent="-342900">
              <a:buFont typeface="Arial" panose="020B0604020202020204" pitchFamily="34" charset="0"/>
              <a:buChar char="•"/>
            </a:pPr>
            <a:r>
              <a:rPr lang="fr-FR" dirty="0"/>
              <a:t>Nécessite beaucoup d’entretien (gestion des indexes, des disques de stockage …)</a:t>
            </a:r>
          </a:p>
          <a:p>
            <a:pPr marL="342900" indent="-342900">
              <a:buFont typeface="Arial" panose="020B0604020202020204" pitchFamily="34" charset="0"/>
              <a:buChar char="•"/>
            </a:pPr>
            <a:r>
              <a:rPr lang="en-GB" dirty="0"/>
              <a:t>P</a:t>
            </a:r>
            <a:r>
              <a:rPr lang="fr-FR" dirty="0"/>
              <a:t>as assez de puissance pour gérer les calculs de grosses volumétries</a:t>
            </a:r>
          </a:p>
          <a:p>
            <a:endParaRPr lang="fr-FR" dirty="0"/>
          </a:p>
          <a:p>
            <a:endParaRPr lang="fr-FR" dirty="0"/>
          </a:p>
        </p:txBody>
      </p:sp>
      <p:sp>
        <p:nvSpPr>
          <p:cNvPr id="4" name="Text Placeholder 3">
            <a:extLst>
              <a:ext uri="{FF2B5EF4-FFF2-40B4-BE49-F238E27FC236}">
                <a16:creationId xmlns:a16="http://schemas.microsoft.com/office/drawing/2014/main" id="{93EA09D8-FD77-4413-8083-1B5A03B2C989}"/>
              </a:ext>
            </a:extLst>
          </p:cNvPr>
          <p:cNvSpPr>
            <a:spLocks noGrp="1"/>
          </p:cNvSpPr>
          <p:nvPr>
            <p:ph type="body" sz="quarter" idx="11"/>
          </p:nvPr>
        </p:nvSpPr>
        <p:spPr/>
        <p:txBody>
          <a:bodyPr/>
          <a:lstStyle/>
          <a:p>
            <a:r>
              <a:rPr lang="fr-FR" dirty="0"/>
              <a:t>Solution : La base SQL</a:t>
            </a:r>
          </a:p>
        </p:txBody>
      </p:sp>
    </p:spTree>
    <p:extLst>
      <p:ext uri="{BB962C8B-B14F-4D97-AF65-F5344CB8AC3E}">
        <p14:creationId xmlns:p14="http://schemas.microsoft.com/office/powerpoint/2010/main" val="317033807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D94CF98-CB04-44F1-85A6-4B4AC883EF81}"/>
              </a:ext>
            </a:extLst>
          </p:cNvPr>
          <p:cNvSpPr>
            <a:spLocks noGrp="1"/>
          </p:cNvSpPr>
          <p:nvPr>
            <p:ph type="body" sz="quarter" idx="10"/>
          </p:nvPr>
        </p:nvSpPr>
        <p:spPr/>
        <p:txBody>
          <a:bodyPr/>
          <a:lstStyle/>
          <a:p>
            <a:r>
              <a:rPr lang="fr-FR" dirty="0"/>
              <a:t>9. Hardware</a:t>
            </a:r>
          </a:p>
        </p:txBody>
      </p:sp>
      <p:sp>
        <p:nvSpPr>
          <p:cNvPr id="3" name="Text Placeholder 2">
            <a:extLst>
              <a:ext uri="{FF2B5EF4-FFF2-40B4-BE49-F238E27FC236}">
                <a16:creationId xmlns:a16="http://schemas.microsoft.com/office/drawing/2014/main" id="{34A34A39-80BF-4C8F-B70D-0D8ECE4583CE}"/>
              </a:ext>
            </a:extLst>
          </p:cNvPr>
          <p:cNvSpPr>
            <a:spLocks noGrp="1"/>
          </p:cNvSpPr>
          <p:nvPr>
            <p:ph type="body" sz="quarter" idx="12"/>
          </p:nvPr>
        </p:nvSpPr>
        <p:spPr>
          <a:xfrm>
            <a:off x="720091" y="1412875"/>
            <a:ext cx="10892790" cy="4633595"/>
          </a:xfrm>
        </p:spPr>
        <p:txBody>
          <a:bodyPr/>
          <a:lstStyle/>
          <a:p>
            <a:r>
              <a:rPr lang="fr-FR" dirty="0"/>
              <a:t>Base de données spécialement crée pour intégrer des modèles en étoile</a:t>
            </a:r>
          </a:p>
          <a:p>
            <a:r>
              <a:rPr lang="fr-FR" dirty="0"/>
              <a:t>Avantages :</a:t>
            </a:r>
          </a:p>
          <a:p>
            <a:pPr marL="342900" indent="-342900">
              <a:buFont typeface="Arial" panose="020B0604020202020204" pitchFamily="34" charset="0"/>
              <a:buChar char="•"/>
            </a:pPr>
            <a:r>
              <a:rPr lang="fr-FR" dirty="0"/>
              <a:t>Gère les très grosses volumétries</a:t>
            </a:r>
          </a:p>
          <a:p>
            <a:pPr marL="342900" indent="-342900">
              <a:buFont typeface="Arial" panose="020B0604020202020204" pitchFamily="34" charset="0"/>
              <a:buChar char="•"/>
            </a:pPr>
            <a:r>
              <a:rPr lang="fr-FR" dirty="0"/>
              <a:t>Excellentes performances en </a:t>
            </a:r>
            <a:r>
              <a:rPr lang="fr-FR" dirty="0" err="1"/>
              <a:t>query</a:t>
            </a:r>
            <a:r>
              <a:rPr lang="fr-FR" dirty="0"/>
              <a:t> / restitution</a:t>
            </a:r>
          </a:p>
          <a:p>
            <a:pPr marL="342900" indent="-342900">
              <a:buFont typeface="Arial" panose="020B0604020202020204" pitchFamily="34" charset="0"/>
              <a:buChar char="•"/>
            </a:pPr>
            <a:r>
              <a:rPr lang="fr-FR" dirty="0"/>
              <a:t>Propose des solutions pour les modèles de taille moyenne</a:t>
            </a:r>
          </a:p>
          <a:p>
            <a:pPr marL="342900" indent="-342900">
              <a:buFont typeface="Arial" panose="020B0604020202020204" pitchFamily="34" charset="0"/>
              <a:buChar char="•"/>
            </a:pPr>
            <a:r>
              <a:rPr lang="fr-FR" dirty="0"/>
              <a:t>Gère les hiérarchies / demandes fréquentes</a:t>
            </a:r>
          </a:p>
          <a:p>
            <a:r>
              <a:rPr lang="fr-FR" dirty="0"/>
              <a:t>Inconvénients :</a:t>
            </a:r>
          </a:p>
          <a:p>
            <a:pPr marL="342900" indent="-342900">
              <a:buFont typeface="Arial" panose="020B0604020202020204" pitchFamily="34" charset="0"/>
              <a:buChar char="•"/>
            </a:pPr>
            <a:r>
              <a:rPr lang="fr-FR" dirty="0"/>
              <a:t>Peut coûter très cher</a:t>
            </a:r>
          </a:p>
          <a:p>
            <a:pPr marL="342900" indent="-342900">
              <a:buFont typeface="Arial" panose="020B0604020202020204" pitchFamily="34" charset="0"/>
              <a:buChar char="•"/>
            </a:pPr>
            <a:r>
              <a:rPr lang="fr-FR" dirty="0"/>
              <a:t>Demande quand même de l’entretien</a:t>
            </a:r>
          </a:p>
          <a:p>
            <a:endParaRPr lang="fr-FR" dirty="0"/>
          </a:p>
          <a:p>
            <a:endParaRPr lang="fr-FR" dirty="0"/>
          </a:p>
        </p:txBody>
      </p:sp>
      <p:sp>
        <p:nvSpPr>
          <p:cNvPr id="4" name="Text Placeholder 3">
            <a:extLst>
              <a:ext uri="{FF2B5EF4-FFF2-40B4-BE49-F238E27FC236}">
                <a16:creationId xmlns:a16="http://schemas.microsoft.com/office/drawing/2014/main" id="{93EA09D8-FD77-4413-8083-1B5A03B2C989}"/>
              </a:ext>
            </a:extLst>
          </p:cNvPr>
          <p:cNvSpPr>
            <a:spLocks noGrp="1"/>
          </p:cNvSpPr>
          <p:nvPr>
            <p:ph type="body" sz="quarter" idx="11"/>
          </p:nvPr>
        </p:nvSpPr>
        <p:spPr/>
        <p:txBody>
          <a:bodyPr/>
          <a:lstStyle/>
          <a:p>
            <a:r>
              <a:rPr lang="fr-FR" dirty="0"/>
              <a:t>Solution ++ : Le cube OLAP</a:t>
            </a:r>
          </a:p>
        </p:txBody>
      </p:sp>
    </p:spTree>
    <p:extLst>
      <p:ext uri="{BB962C8B-B14F-4D97-AF65-F5344CB8AC3E}">
        <p14:creationId xmlns:p14="http://schemas.microsoft.com/office/powerpoint/2010/main" val="319562795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D94CF98-CB04-44F1-85A6-4B4AC883EF81}"/>
              </a:ext>
            </a:extLst>
          </p:cNvPr>
          <p:cNvSpPr>
            <a:spLocks noGrp="1"/>
          </p:cNvSpPr>
          <p:nvPr>
            <p:ph type="body" sz="quarter" idx="10"/>
          </p:nvPr>
        </p:nvSpPr>
        <p:spPr/>
        <p:txBody>
          <a:bodyPr/>
          <a:lstStyle/>
          <a:p>
            <a:r>
              <a:rPr lang="fr-FR" dirty="0"/>
              <a:t>9. Hardware</a:t>
            </a:r>
          </a:p>
        </p:txBody>
      </p:sp>
      <p:sp>
        <p:nvSpPr>
          <p:cNvPr id="3" name="Text Placeholder 2">
            <a:extLst>
              <a:ext uri="{FF2B5EF4-FFF2-40B4-BE49-F238E27FC236}">
                <a16:creationId xmlns:a16="http://schemas.microsoft.com/office/drawing/2014/main" id="{34A34A39-80BF-4C8F-B70D-0D8ECE4583CE}"/>
              </a:ext>
            </a:extLst>
          </p:cNvPr>
          <p:cNvSpPr>
            <a:spLocks noGrp="1"/>
          </p:cNvSpPr>
          <p:nvPr>
            <p:ph type="body" sz="quarter" idx="12"/>
          </p:nvPr>
        </p:nvSpPr>
        <p:spPr>
          <a:xfrm>
            <a:off x="720091" y="1412875"/>
            <a:ext cx="10892790" cy="4633595"/>
          </a:xfrm>
        </p:spPr>
        <p:txBody>
          <a:bodyPr/>
          <a:lstStyle/>
          <a:p>
            <a:r>
              <a:rPr lang="fr-FR" dirty="0"/>
              <a:t>Les cubes OLAP peuvent être implantés suivant 3 paradigmes :</a:t>
            </a:r>
          </a:p>
          <a:p>
            <a:pPr marL="342900" indent="-342900">
              <a:buFont typeface="Arial" panose="020B0604020202020204" pitchFamily="34" charset="0"/>
              <a:buChar char="•"/>
            </a:pPr>
            <a:r>
              <a:rPr lang="en-GB" dirty="0"/>
              <a:t>R</a:t>
            </a:r>
            <a:r>
              <a:rPr lang="fr-FR" dirty="0"/>
              <a:t>OLAP : </a:t>
            </a:r>
            <a:r>
              <a:rPr lang="fr-FR" dirty="0" err="1"/>
              <a:t>Relational</a:t>
            </a:r>
            <a:r>
              <a:rPr lang="fr-FR" dirty="0"/>
              <a:t> OLAP.  Stocke la donnée avec des bases de données relationnelles</a:t>
            </a:r>
          </a:p>
          <a:p>
            <a:pPr marL="342900" indent="-342900">
              <a:buFont typeface="Arial" panose="020B0604020202020204" pitchFamily="34" charset="0"/>
              <a:buChar char="•"/>
            </a:pPr>
            <a:r>
              <a:rPr lang="en-GB" dirty="0"/>
              <a:t>M</a:t>
            </a:r>
            <a:r>
              <a:rPr lang="fr-FR" dirty="0"/>
              <a:t>OLAP : </a:t>
            </a:r>
            <a:r>
              <a:rPr lang="fr-FR" dirty="0" err="1"/>
              <a:t>Multidimensional</a:t>
            </a:r>
            <a:r>
              <a:rPr lang="fr-FR" dirty="0"/>
              <a:t> OLAP. Stocke la donnée sous forme de vecteurs</a:t>
            </a:r>
          </a:p>
          <a:p>
            <a:pPr marL="342900" indent="-342900">
              <a:buFont typeface="Arial" panose="020B0604020202020204" pitchFamily="34" charset="0"/>
              <a:buChar char="•"/>
            </a:pPr>
            <a:r>
              <a:rPr lang="en-GB" dirty="0"/>
              <a:t>H</a:t>
            </a:r>
            <a:r>
              <a:rPr lang="fr-FR" dirty="0"/>
              <a:t>OLAP : Mélange de ROLAP et MOLAP</a:t>
            </a:r>
          </a:p>
          <a:p>
            <a:pPr marL="342900" indent="-342900">
              <a:buFont typeface="Arial" panose="020B0604020202020204" pitchFamily="34" charset="0"/>
              <a:buChar char="•"/>
            </a:pPr>
            <a:endParaRPr lang="en-GB" dirty="0"/>
          </a:p>
          <a:p>
            <a:r>
              <a:rPr lang="en-GB" dirty="0"/>
              <a:t>D</a:t>
            </a:r>
            <a:r>
              <a:rPr lang="fr-FR" dirty="0"/>
              <a:t>e façon générale, les implémentations des cubes sont faites dans des logiciels propriétaires. Les performances sont équivalentes pour les deux systèmes.</a:t>
            </a:r>
            <a:endParaRPr lang="en-GB" dirty="0"/>
          </a:p>
          <a:p>
            <a:r>
              <a:rPr lang="en-GB" dirty="0"/>
              <a:t>Les cubes </a:t>
            </a:r>
            <a:r>
              <a:rPr lang="en-GB" dirty="0" err="1"/>
              <a:t>sont</a:t>
            </a:r>
            <a:r>
              <a:rPr lang="en-GB" dirty="0"/>
              <a:t> des structures à part des bases </a:t>
            </a:r>
            <a:r>
              <a:rPr lang="en-GB" dirty="0" err="1"/>
              <a:t>traditionnelles</a:t>
            </a:r>
            <a:r>
              <a:rPr lang="en-GB" dirty="0"/>
              <a:t>. Une architecture </a:t>
            </a:r>
            <a:r>
              <a:rPr lang="en-GB" dirty="0" err="1"/>
              <a:t>traditionnelle</a:t>
            </a:r>
            <a:r>
              <a:rPr lang="en-GB" dirty="0"/>
              <a:t> </a:t>
            </a:r>
            <a:r>
              <a:rPr lang="en-GB" dirty="0" err="1"/>
              <a:t>consiste</a:t>
            </a:r>
            <a:r>
              <a:rPr lang="en-GB" dirty="0"/>
              <a:t> à faire </a:t>
            </a:r>
            <a:r>
              <a:rPr lang="en-GB" dirty="0" err="1"/>
              <a:t>atterir</a:t>
            </a:r>
            <a:r>
              <a:rPr lang="en-GB" dirty="0"/>
              <a:t> </a:t>
            </a:r>
            <a:r>
              <a:rPr lang="en-GB" dirty="0" err="1"/>
              <a:t>l’ETL</a:t>
            </a:r>
            <a:r>
              <a:rPr lang="en-GB" dirty="0"/>
              <a:t> </a:t>
            </a:r>
            <a:r>
              <a:rPr lang="en-GB" dirty="0" err="1"/>
              <a:t>dans</a:t>
            </a:r>
            <a:r>
              <a:rPr lang="en-GB" dirty="0"/>
              <a:t> </a:t>
            </a:r>
            <a:r>
              <a:rPr lang="en-GB" dirty="0" err="1"/>
              <a:t>une</a:t>
            </a:r>
            <a:r>
              <a:rPr lang="en-GB" dirty="0"/>
              <a:t> base </a:t>
            </a:r>
            <a:r>
              <a:rPr lang="en-GB" dirty="0" err="1"/>
              <a:t>relationnelle</a:t>
            </a:r>
            <a:r>
              <a:rPr lang="en-GB" dirty="0"/>
              <a:t>, </a:t>
            </a:r>
            <a:r>
              <a:rPr lang="en-GB" dirty="0" err="1"/>
              <a:t>puis</a:t>
            </a:r>
            <a:r>
              <a:rPr lang="en-GB" dirty="0"/>
              <a:t> à </a:t>
            </a:r>
            <a:r>
              <a:rPr lang="en-GB" dirty="0" err="1"/>
              <a:t>remplir</a:t>
            </a:r>
            <a:r>
              <a:rPr lang="en-GB" dirty="0"/>
              <a:t> les cubes à </a:t>
            </a:r>
            <a:r>
              <a:rPr lang="en-GB" dirty="0" err="1"/>
              <a:t>partir</a:t>
            </a:r>
            <a:r>
              <a:rPr lang="en-GB" dirty="0"/>
              <a:t> des </a:t>
            </a:r>
            <a:r>
              <a:rPr lang="en-GB" dirty="0" err="1"/>
              <a:t>informations</a:t>
            </a:r>
            <a:r>
              <a:rPr lang="en-GB" dirty="0"/>
              <a:t> </a:t>
            </a:r>
            <a:r>
              <a:rPr lang="en-GB" dirty="0" err="1"/>
              <a:t>contenues</a:t>
            </a:r>
            <a:r>
              <a:rPr lang="en-GB" dirty="0"/>
              <a:t> </a:t>
            </a:r>
            <a:r>
              <a:rPr lang="en-GB" dirty="0" err="1"/>
              <a:t>dans</a:t>
            </a:r>
            <a:r>
              <a:rPr lang="en-GB" dirty="0"/>
              <a:t> les bases SQL</a:t>
            </a:r>
            <a:endParaRPr lang="fr-FR" dirty="0"/>
          </a:p>
          <a:p>
            <a:endParaRPr lang="fr-FR" dirty="0"/>
          </a:p>
          <a:p>
            <a:endParaRPr lang="fr-FR" dirty="0"/>
          </a:p>
        </p:txBody>
      </p:sp>
      <p:sp>
        <p:nvSpPr>
          <p:cNvPr id="4" name="Text Placeholder 3">
            <a:extLst>
              <a:ext uri="{FF2B5EF4-FFF2-40B4-BE49-F238E27FC236}">
                <a16:creationId xmlns:a16="http://schemas.microsoft.com/office/drawing/2014/main" id="{93EA09D8-FD77-4413-8083-1B5A03B2C989}"/>
              </a:ext>
            </a:extLst>
          </p:cNvPr>
          <p:cNvSpPr>
            <a:spLocks noGrp="1"/>
          </p:cNvSpPr>
          <p:nvPr>
            <p:ph type="body" sz="quarter" idx="11"/>
          </p:nvPr>
        </p:nvSpPr>
        <p:spPr/>
        <p:txBody>
          <a:bodyPr/>
          <a:lstStyle/>
          <a:p>
            <a:r>
              <a:rPr lang="fr-FR" dirty="0"/>
              <a:t>Cube OLAP</a:t>
            </a:r>
          </a:p>
        </p:txBody>
      </p:sp>
    </p:spTree>
    <p:extLst>
      <p:ext uri="{BB962C8B-B14F-4D97-AF65-F5344CB8AC3E}">
        <p14:creationId xmlns:p14="http://schemas.microsoft.com/office/powerpoint/2010/main" val="48320694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D94CF98-CB04-44F1-85A6-4B4AC883EF81}"/>
              </a:ext>
            </a:extLst>
          </p:cNvPr>
          <p:cNvSpPr>
            <a:spLocks noGrp="1"/>
          </p:cNvSpPr>
          <p:nvPr>
            <p:ph type="body" sz="quarter" idx="10"/>
          </p:nvPr>
        </p:nvSpPr>
        <p:spPr/>
        <p:txBody>
          <a:bodyPr/>
          <a:lstStyle/>
          <a:p>
            <a:r>
              <a:rPr lang="fr-FR" dirty="0"/>
              <a:t>9. Hardware</a:t>
            </a:r>
          </a:p>
        </p:txBody>
      </p:sp>
      <p:sp>
        <p:nvSpPr>
          <p:cNvPr id="3" name="Text Placeholder 2">
            <a:extLst>
              <a:ext uri="{FF2B5EF4-FFF2-40B4-BE49-F238E27FC236}">
                <a16:creationId xmlns:a16="http://schemas.microsoft.com/office/drawing/2014/main" id="{34A34A39-80BF-4C8F-B70D-0D8ECE4583CE}"/>
              </a:ext>
            </a:extLst>
          </p:cNvPr>
          <p:cNvSpPr>
            <a:spLocks noGrp="1"/>
          </p:cNvSpPr>
          <p:nvPr>
            <p:ph type="body" sz="quarter" idx="12"/>
          </p:nvPr>
        </p:nvSpPr>
        <p:spPr>
          <a:xfrm>
            <a:off x="720091" y="1412875"/>
            <a:ext cx="10892790" cy="4633595"/>
          </a:xfrm>
        </p:spPr>
        <p:txBody>
          <a:bodyPr/>
          <a:lstStyle/>
          <a:p>
            <a:r>
              <a:rPr lang="en-GB" dirty="0"/>
              <a:t>Par </a:t>
            </a:r>
            <a:r>
              <a:rPr lang="fr-FR" dirty="0"/>
              <a:t>défaut, les données en SQL Server sont stockées sous formes de lignes, et groupées par pages de 8 Ko. </a:t>
            </a:r>
          </a:p>
          <a:p>
            <a:r>
              <a:rPr lang="en-GB" dirty="0" err="1"/>
              <a:t>Quand</a:t>
            </a:r>
            <a:r>
              <a:rPr lang="en-GB" dirty="0"/>
              <a:t> on </a:t>
            </a:r>
            <a:r>
              <a:rPr lang="en-GB" dirty="0" err="1"/>
              <a:t>veut</a:t>
            </a:r>
            <a:r>
              <a:rPr lang="en-GB" dirty="0"/>
              <a:t> </a:t>
            </a:r>
            <a:r>
              <a:rPr lang="en-GB" dirty="0" err="1"/>
              <a:t>récupérer</a:t>
            </a:r>
            <a:r>
              <a:rPr lang="en-GB" dirty="0"/>
              <a:t> </a:t>
            </a:r>
            <a:r>
              <a:rPr lang="en-GB" dirty="0" err="1"/>
              <a:t>une</a:t>
            </a:r>
            <a:r>
              <a:rPr lang="en-GB" dirty="0"/>
              <a:t> information </a:t>
            </a:r>
            <a:r>
              <a:rPr lang="en-GB" dirty="0" err="1"/>
              <a:t>d’une</a:t>
            </a:r>
            <a:r>
              <a:rPr lang="en-GB" dirty="0"/>
              <a:t> </a:t>
            </a:r>
            <a:r>
              <a:rPr lang="en-GB" dirty="0" err="1"/>
              <a:t>ligne</a:t>
            </a:r>
            <a:r>
              <a:rPr lang="en-GB" dirty="0"/>
              <a:t>, le </a:t>
            </a:r>
            <a:r>
              <a:rPr lang="en-GB" dirty="0" err="1"/>
              <a:t>moteur</a:t>
            </a:r>
            <a:r>
              <a:rPr lang="en-GB" dirty="0"/>
              <a:t> SQL Server </a:t>
            </a:r>
            <a:r>
              <a:rPr lang="en-GB" dirty="0" err="1"/>
              <a:t>récupère</a:t>
            </a:r>
            <a:r>
              <a:rPr lang="en-GB" dirty="0"/>
              <a:t> </a:t>
            </a:r>
            <a:r>
              <a:rPr lang="en-GB" dirty="0" err="1"/>
              <a:t>toute</a:t>
            </a:r>
            <a:r>
              <a:rPr lang="en-GB" dirty="0"/>
              <a:t> la </a:t>
            </a:r>
            <a:r>
              <a:rPr lang="en-GB" dirty="0" err="1"/>
              <a:t>ligne</a:t>
            </a:r>
            <a:r>
              <a:rPr lang="en-GB" dirty="0"/>
              <a:t>, et </a:t>
            </a:r>
            <a:r>
              <a:rPr lang="en-GB" dirty="0" err="1"/>
              <a:t>sélectionne</a:t>
            </a:r>
            <a:r>
              <a:rPr lang="en-GB" dirty="0"/>
              <a:t> </a:t>
            </a:r>
            <a:r>
              <a:rPr lang="en-GB" dirty="0" err="1"/>
              <a:t>ensuite</a:t>
            </a:r>
            <a:r>
              <a:rPr lang="en-GB" dirty="0"/>
              <a:t> les </a:t>
            </a:r>
            <a:r>
              <a:rPr lang="en-GB" dirty="0" err="1"/>
              <a:t>informations</a:t>
            </a:r>
            <a:r>
              <a:rPr lang="en-GB" dirty="0"/>
              <a:t> </a:t>
            </a:r>
            <a:r>
              <a:rPr lang="en-GB" dirty="0" err="1"/>
              <a:t>demandées</a:t>
            </a:r>
            <a:r>
              <a:rPr lang="en-GB" dirty="0"/>
              <a:t>.</a:t>
            </a:r>
          </a:p>
          <a:p>
            <a:endParaRPr lang="en-GB" dirty="0"/>
          </a:p>
          <a:p>
            <a:r>
              <a:rPr lang="en-GB" dirty="0"/>
              <a:t>Pour </a:t>
            </a:r>
            <a:r>
              <a:rPr lang="en-GB" dirty="0" err="1"/>
              <a:t>accélérer</a:t>
            </a:r>
            <a:r>
              <a:rPr lang="en-GB" dirty="0"/>
              <a:t> </a:t>
            </a:r>
            <a:r>
              <a:rPr lang="en-GB" dirty="0" err="1"/>
              <a:t>ces</a:t>
            </a:r>
            <a:r>
              <a:rPr lang="en-GB" dirty="0"/>
              <a:t> </a:t>
            </a:r>
            <a:r>
              <a:rPr lang="en-GB" dirty="0" err="1"/>
              <a:t>recherches</a:t>
            </a:r>
            <a:r>
              <a:rPr lang="en-GB" dirty="0"/>
              <a:t>, on </a:t>
            </a:r>
            <a:r>
              <a:rPr lang="en-GB" dirty="0" err="1"/>
              <a:t>crée</a:t>
            </a:r>
            <a:r>
              <a:rPr lang="en-GB" dirty="0"/>
              <a:t> des index. </a:t>
            </a:r>
            <a:r>
              <a:rPr lang="en-GB" dirty="0" err="1"/>
              <a:t>Ceux</a:t>
            </a:r>
            <a:r>
              <a:rPr lang="en-GB" dirty="0"/>
              <a:t>-ci </a:t>
            </a:r>
            <a:r>
              <a:rPr lang="en-GB" dirty="0" err="1"/>
              <a:t>peuvent</a:t>
            </a:r>
            <a:r>
              <a:rPr lang="en-GB" dirty="0"/>
              <a:t> </a:t>
            </a:r>
            <a:r>
              <a:rPr lang="en-GB" dirty="0" err="1"/>
              <a:t>être</a:t>
            </a:r>
            <a:r>
              <a:rPr lang="en-GB" dirty="0"/>
              <a:t> </a:t>
            </a:r>
            <a:r>
              <a:rPr lang="en-GB" dirty="0" err="1"/>
              <a:t>stockés</a:t>
            </a:r>
            <a:r>
              <a:rPr lang="en-GB" dirty="0"/>
              <a:t> sous </a:t>
            </a:r>
            <a:r>
              <a:rPr lang="en-GB" dirty="0" err="1"/>
              <a:t>forme</a:t>
            </a:r>
            <a:r>
              <a:rPr lang="en-GB" dirty="0"/>
              <a:t> de B </a:t>
            </a:r>
            <a:r>
              <a:rPr lang="en-GB" dirty="0" err="1"/>
              <a:t>arbres</a:t>
            </a:r>
            <a:r>
              <a:rPr lang="en-GB" dirty="0"/>
              <a:t> </a:t>
            </a:r>
            <a:r>
              <a:rPr lang="en-GB" dirty="0" err="1"/>
              <a:t>ou</a:t>
            </a:r>
            <a:r>
              <a:rPr lang="en-GB" dirty="0"/>
              <a:t> de </a:t>
            </a:r>
            <a:r>
              <a:rPr lang="en-GB" dirty="0" err="1"/>
              <a:t>hashmaps</a:t>
            </a:r>
            <a:r>
              <a:rPr lang="en-GB" dirty="0"/>
              <a:t>  (</a:t>
            </a:r>
            <a:r>
              <a:rPr lang="en-GB" dirty="0" err="1"/>
              <a:t>système</a:t>
            </a:r>
            <a:r>
              <a:rPr lang="en-GB" dirty="0"/>
              <a:t> </a:t>
            </a:r>
            <a:r>
              <a:rPr lang="en-GB" dirty="0" err="1"/>
              <a:t>clé</a:t>
            </a:r>
            <a:r>
              <a:rPr lang="en-GB" dirty="0"/>
              <a:t> </a:t>
            </a:r>
            <a:r>
              <a:rPr lang="en-GB" dirty="0" err="1"/>
              <a:t>valeur</a:t>
            </a:r>
            <a:r>
              <a:rPr lang="en-GB" dirty="0"/>
              <a:t>)</a:t>
            </a:r>
            <a:endParaRPr lang="fr-FR" dirty="0"/>
          </a:p>
        </p:txBody>
      </p:sp>
      <p:sp>
        <p:nvSpPr>
          <p:cNvPr id="4" name="Text Placeholder 3">
            <a:extLst>
              <a:ext uri="{FF2B5EF4-FFF2-40B4-BE49-F238E27FC236}">
                <a16:creationId xmlns:a16="http://schemas.microsoft.com/office/drawing/2014/main" id="{93EA09D8-FD77-4413-8083-1B5A03B2C989}"/>
              </a:ext>
            </a:extLst>
          </p:cNvPr>
          <p:cNvSpPr>
            <a:spLocks noGrp="1"/>
          </p:cNvSpPr>
          <p:nvPr>
            <p:ph type="body" sz="quarter" idx="11"/>
          </p:nvPr>
        </p:nvSpPr>
        <p:spPr/>
        <p:txBody>
          <a:bodyPr/>
          <a:lstStyle/>
          <a:p>
            <a:r>
              <a:rPr lang="fr-FR" dirty="0"/>
              <a:t>Index en SQL Server</a:t>
            </a:r>
          </a:p>
        </p:txBody>
      </p:sp>
    </p:spTree>
    <p:extLst>
      <p:ext uri="{BB962C8B-B14F-4D97-AF65-F5344CB8AC3E}">
        <p14:creationId xmlns:p14="http://schemas.microsoft.com/office/powerpoint/2010/main" val="187118404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D94CF98-CB04-44F1-85A6-4B4AC883EF81}"/>
              </a:ext>
            </a:extLst>
          </p:cNvPr>
          <p:cNvSpPr>
            <a:spLocks noGrp="1"/>
          </p:cNvSpPr>
          <p:nvPr>
            <p:ph type="body" sz="quarter" idx="10"/>
          </p:nvPr>
        </p:nvSpPr>
        <p:spPr/>
        <p:txBody>
          <a:bodyPr/>
          <a:lstStyle/>
          <a:p>
            <a:r>
              <a:rPr lang="fr-FR" dirty="0"/>
              <a:t>9. Hardware</a:t>
            </a:r>
          </a:p>
        </p:txBody>
      </p:sp>
      <p:sp>
        <p:nvSpPr>
          <p:cNvPr id="3" name="Text Placeholder 2">
            <a:extLst>
              <a:ext uri="{FF2B5EF4-FFF2-40B4-BE49-F238E27FC236}">
                <a16:creationId xmlns:a16="http://schemas.microsoft.com/office/drawing/2014/main" id="{34A34A39-80BF-4C8F-B70D-0D8ECE4583CE}"/>
              </a:ext>
            </a:extLst>
          </p:cNvPr>
          <p:cNvSpPr>
            <a:spLocks noGrp="1"/>
          </p:cNvSpPr>
          <p:nvPr>
            <p:ph type="body" sz="quarter" idx="12"/>
          </p:nvPr>
        </p:nvSpPr>
        <p:spPr>
          <a:xfrm>
            <a:off x="720091" y="1412875"/>
            <a:ext cx="10892790" cy="4633595"/>
          </a:xfrm>
        </p:spPr>
        <p:txBody>
          <a:bodyPr/>
          <a:lstStyle/>
          <a:p>
            <a:r>
              <a:rPr lang="fr-FR" noProof="1"/>
              <a:t>Par défaut, les lignes sont stockées dans un </a:t>
            </a:r>
            <a:r>
              <a:rPr lang="fr-FR" b="1" noProof="1"/>
              <a:t>heap</a:t>
            </a:r>
            <a:r>
              <a:rPr lang="fr-FR" noProof="1"/>
              <a:t>, un ensemble désordonné.</a:t>
            </a:r>
          </a:p>
          <a:p>
            <a:endParaRPr lang="fr-FR" noProof="1"/>
          </a:p>
          <a:p>
            <a:r>
              <a:rPr lang="fr-FR" noProof="1"/>
              <a:t>Créer un index clustered va trier les lignes suivant la </a:t>
            </a:r>
            <a:r>
              <a:rPr lang="fr-FR" b="1" noProof="1"/>
              <a:t>clé primaire </a:t>
            </a:r>
            <a:r>
              <a:rPr lang="fr-FR" noProof="1"/>
              <a:t>renseignée lors de la création. Ce tri s’effectue de façon physique sur le disque dur.</a:t>
            </a:r>
          </a:p>
          <a:p>
            <a:r>
              <a:rPr lang="en-GB" noProof="1"/>
              <a:t>P</a:t>
            </a:r>
            <a:r>
              <a:rPr lang="fr-FR" noProof="1"/>
              <a:t>ar conséquent, l’ajout d’une nouvelle ligne va modifier l’ordre des lignes sur le disque. Il est donc important que la clé primaire soit incrémentale afin de ne pas reécrire la moitié d’une table à chaque insertion dans la table</a:t>
            </a:r>
          </a:p>
        </p:txBody>
      </p:sp>
      <p:sp>
        <p:nvSpPr>
          <p:cNvPr id="4" name="Text Placeholder 3">
            <a:extLst>
              <a:ext uri="{FF2B5EF4-FFF2-40B4-BE49-F238E27FC236}">
                <a16:creationId xmlns:a16="http://schemas.microsoft.com/office/drawing/2014/main" id="{93EA09D8-FD77-4413-8083-1B5A03B2C989}"/>
              </a:ext>
            </a:extLst>
          </p:cNvPr>
          <p:cNvSpPr>
            <a:spLocks noGrp="1"/>
          </p:cNvSpPr>
          <p:nvPr>
            <p:ph type="body" sz="quarter" idx="11"/>
          </p:nvPr>
        </p:nvSpPr>
        <p:spPr/>
        <p:txBody>
          <a:bodyPr/>
          <a:lstStyle/>
          <a:p>
            <a:r>
              <a:rPr lang="fr-FR" dirty="0"/>
              <a:t>Index </a:t>
            </a:r>
            <a:r>
              <a:rPr lang="fr-FR" dirty="0" err="1"/>
              <a:t>Clustered</a:t>
            </a:r>
            <a:endParaRPr lang="fr-FR" dirty="0"/>
          </a:p>
        </p:txBody>
      </p:sp>
    </p:spTree>
    <p:extLst>
      <p:ext uri="{BB962C8B-B14F-4D97-AF65-F5344CB8AC3E}">
        <p14:creationId xmlns:p14="http://schemas.microsoft.com/office/powerpoint/2010/main" val="99944080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D94CF98-CB04-44F1-85A6-4B4AC883EF81}"/>
              </a:ext>
            </a:extLst>
          </p:cNvPr>
          <p:cNvSpPr>
            <a:spLocks noGrp="1"/>
          </p:cNvSpPr>
          <p:nvPr>
            <p:ph type="body" sz="quarter" idx="10"/>
          </p:nvPr>
        </p:nvSpPr>
        <p:spPr/>
        <p:txBody>
          <a:bodyPr/>
          <a:lstStyle/>
          <a:p>
            <a:r>
              <a:rPr lang="fr-FR" dirty="0"/>
              <a:t>9. Hardware</a:t>
            </a:r>
          </a:p>
        </p:txBody>
      </p:sp>
      <p:sp>
        <p:nvSpPr>
          <p:cNvPr id="3" name="Text Placeholder 2">
            <a:extLst>
              <a:ext uri="{FF2B5EF4-FFF2-40B4-BE49-F238E27FC236}">
                <a16:creationId xmlns:a16="http://schemas.microsoft.com/office/drawing/2014/main" id="{34A34A39-80BF-4C8F-B70D-0D8ECE4583CE}"/>
              </a:ext>
            </a:extLst>
          </p:cNvPr>
          <p:cNvSpPr>
            <a:spLocks noGrp="1"/>
          </p:cNvSpPr>
          <p:nvPr>
            <p:ph type="body" sz="quarter" idx="12"/>
          </p:nvPr>
        </p:nvSpPr>
        <p:spPr>
          <a:xfrm>
            <a:off x="720091" y="1412875"/>
            <a:ext cx="10892790" cy="4633595"/>
          </a:xfrm>
        </p:spPr>
        <p:txBody>
          <a:bodyPr/>
          <a:lstStyle/>
          <a:p>
            <a:r>
              <a:rPr lang="en-GB" noProof="1"/>
              <a:t>En plus des index clustered, on peut rajouter autant d’index non clustered qu’on désire, moyennant les coûts d’update / de place.</a:t>
            </a:r>
          </a:p>
          <a:p>
            <a:r>
              <a:rPr lang="en-GB" noProof="1"/>
              <a:t>Ceux-ci permettent d’accélérer les requêtes sur certaines colonnes en stockant quelle valeur est contenue dans chaque ligne, puis en pointant vers le clustered index.</a:t>
            </a:r>
            <a:endParaRPr lang="fr-FR" noProof="1"/>
          </a:p>
        </p:txBody>
      </p:sp>
      <p:sp>
        <p:nvSpPr>
          <p:cNvPr id="4" name="Text Placeholder 3">
            <a:extLst>
              <a:ext uri="{FF2B5EF4-FFF2-40B4-BE49-F238E27FC236}">
                <a16:creationId xmlns:a16="http://schemas.microsoft.com/office/drawing/2014/main" id="{93EA09D8-FD77-4413-8083-1B5A03B2C989}"/>
              </a:ext>
            </a:extLst>
          </p:cNvPr>
          <p:cNvSpPr>
            <a:spLocks noGrp="1"/>
          </p:cNvSpPr>
          <p:nvPr>
            <p:ph type="body" sz="quarter" idx="11"/>
          </p:nvPr>
        </p:nvSpPr>
        <p:spPr/>
        <p:txBody>
          <a:bodyPr/>
          <a:lstStyle/>
          <a:p>
            <a:r>
              <a:rPr lang="fr-FR" dirty="0"/>
              <a:t>Index Non </a:t>
            </a:r>
            <a:r>
              <a:rPr lang="fr-FR" dirty="0" err="1"/>
              <a:t>Clustered</a:t>
            </a:r>
            <a:endParaRPr lang="fr-FR" dirty="0"/>
          </a:p>
        </p:txBody>
      </p:sp>
    </p:spTree>
    <p:extLst>
      <p:ext uri="{BB962C8B-B14F-4D97-AF65-F5344CB8AC3E}">
        <p14:creationId xmlns:p14="http://schemas.microsoft.com/office/powerpoint/2010/main" val="87001441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D94CF98-CB04-44F1-85A6-4B4AC883EF81}"/>
              </a:ext>
            </a:extLst>
          </p:cNvPr>
          <p:cNvSpPr>
            <a:spLocks noGrp="1"/>
          </p:cNvSpPr>
          <p:nvPr>
            <p:ph type="body" sz="quarter" idx="10"/>
          </p:nvPr>
        </p:nvSpPr>
        <p:spPr/>
        <p:txBody>
          <a:bodyPr/>
          <a:lstStyle/>
          <a:p>
            <a:r>
              <a:rPr lang="fr-FR" dirty="0"/>
              <a:t>9. Hardware</a:t>
            </a:r>
          </a:p>
        </p:txBody>
      </p:sp>
      <p:sp>
        <p:nvSpPr>
          <p:cNvPr id="3" name="Text Placeholder 2">
            <a:extLst>
              <a:ext uri="{FF2B5EF4-FFF2-40B4-BE49-F238E27FC236}">
                <a16:creationId xmlns:a16="http://schemas.microsoft.com/office/drawing/2014/main" id="{34A34A39-80BF-4C8F-B70D-0D8ECE4583CE}"/>
              </a:ext>
            </a:extLst>
          </p:cNvPr>
          <p:cNvSpPr>
            <a:spLocks noGrp="1"/>
          </p:cNvSpPr>
          <p:nvPr>
            <p:ph type="body" sz="quarter" idx="12"/>
          </p:nvPr>
        </p:nvSpPr>
        <p:spPr>
          <a:xfrm>
            <a:off x="720091" y="1412875"/>
            <a:ext cx="5304470" cy="4633595"/>
          </a:xfrm>
        </p:spPr>
        <p:txBody>
          <a:bodyPr/>
          <a:lstStyle/>
          <a:p>
            <a:r>
              <a:rPr lang="en-GB" noProof="1"/>
              <a:t>Malheureusement, ces index ne nous sont pas utiles dans le cadre d’un datawarehouse.</a:t>
            </a:r>
          </a:p>
          <a:p>
            <a:r>
              <a:rPr lang="en-GB" noProof="1"/>
              <a:t>Le principal problème vient du fait qu’en stockant les données sous forme de ligne, on récupère toute la ligne à chaque fois.</a:t>
            </a:r>
          </a:p>
          <a:p>
            <a:r>
              <a:rPr lang="en-GB" noProof="1"/>
              <a:t>Pour du reporting, il arrive très souvent qu’une seule colonne nous intéresse</a:t>
            </a:r>
          </a:p>
          <a:p>
            <a:endParaRPr lang="en-GB" noProof="1"/>
          </a:p>
          <a:p>
            <a:r>
              <a:rPr lang="en-GB" noProof="1"/>
              <a:t>Ex: On veut récupérer uniquement la longueur moyenne d’un mot</a:t>
            </a:r>
          </a:p>
        </p:txBody>
      </p:sp>
      <p:sp>
        <p:nvSpPr>
          <p:cNvPr id="4" name="Text Placeholder 3">
            <a:extLst>
              <a:ext uri="{FF2B5EF4-FFF2-40B4-BE49-F238E27FC236}">
                <a16:creationId xmlns:a16="http://schemas.microsoft.com/office/drawing/2014/main" id="{93EA09D8-FD77-4413-8083-1B5A03B2C989}"/>
              </a:ext>
            </a:extLst>
          </p:cNvPr>
          <p:cNvSpPr>
            <a:spLocks noGrp="1"/>
          </p:cNvSpPr>
          <p:nvPr>
            <p:ph type="body" sz="quarter" idx="11"/>
          </p:nvPr>
        </p:nvSpPr>
        <p:spPr/>
        <p:txBody>
          <a:bodyPr/>
          <a:lstStyle/>
          <a:p>
            <a:r>
              <a:rPr lang="en-GB" dirty="0" err="1"/>
              <a:t>Utiles</a:t>
            </a:r>
            <a:r>
              <a:rPr lang="en-GB" dirty="0"/>
              <a:t>, </a:t>
            </a:r>
            <a:r>
              <a:rPr lang="en-GB" dirty="0" err="1"/>
              <a:t>mais</a:t>
            </a:r>
            <a:r>
              <a:rPr lang="en-GB" dirty="0"/>
              <a:t> pas pour de </a:t>
            </a:r>
            <a:r>
              <a:rPr lang="en-GB" dirty="0" err="1"/>
              <a:t>l’OLAP</a:t>
            </a:r>
            <a:endParaRPr lang="fr-FR" dirty="0"/>
          </a:p>
        </p:txBody>
      </p:sp>
      <p:pic>
        <p:nvPicPr>
          <p:cNvPr id="5" name="Image 4">
            <a:extLst>
              <a:ext uri="{FF2B5EF4-FFF2-40B4-BE49-F238E27FC236}">
                <a16:creationId xmlns:a16="http://schemas.microsoft.com/office/drawing/2014/main" id="{3C63BA21-1F6A-4FDF-A2A8-84987C5EBAB8}"/>
              </a:ext>
            </a:extLst>
          </p:cNvPr>
          <p:cNvPicPr>
            <a:picLocks noChangeAspect="1"/>
          </p:cNvPicPr>
          <p:nvPr/>
        </p:nvPicPr>
        <p:blipFill>
          <a:blip r:embed="rId2"/>
          <a:stretch>
            <a:fillRect/>
          </a:stretch>
        </p:blipFill>
        <p:spPr>
          <a:xfrm>
            <a:off x="6467301" y="975360"/>
            <a:ext cx="5605635" cy="4188835"/>
          </a:xfrm>
          <a:prstGeom prst="rect">
            <a:avLst/>
          </a:prstGeom>
        </p:spPr>
      </p:pic>
      <p:sp>
        <p:nvSpPr>
          <p:cNvPr id="6" name="Rectangle 5">
            <a:extLst>
              <a:ext uri="{FF2B5EF4-FFF2-40B4-BE49-F238E27FC236}">
                <a16:creationId xmlns:a16="http://schemas.microsoft.com/office/drawing/2014/main" id="{9DFA2150-29E7-4513-8DB5-EDA0B2AB16E9}"/>
              </a:ext>
            </a:extLst>
          </p:cNvPr>
          <p:cNvSpPr/>
          <p:nvPr/>
        </p:nvSpPr>
        <p:spPr>
          <a:xfrm>
            <a:off x="10080567" y="975360"/>
            <a:ext cx="975360" cy="4188835"/>
          </a:xfrm>
          <a:prstGeom prst="rect">
            <a:avLst/>
          </a:prstGeom>
          <a:solidFill>
            <a:srgbClr val="FFC00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15678237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D94CF98-CB04-44F1-85A6-4B4AC883EF81}"/>
              </a:ext>
            </a:extLst>
          </p:cNvPr>
          <p:cNvSpPr>
            <a:spLocks noGrp="1"/>
          </p:cNvSpPr>
          <p:nvPr>
            <p:ph type="body" sz="quarter" idx="10"/>
          </p:nvPr>
        </p:nvSpPr>
        <p:spPr/>
        <p:txBody>
          <a:bodyPr/>
          <a:lstStyle/>
          <a:p>
            <a:r>
              <a:rPr lang="fr-FR" dirty="0"/>
              <a:t>9. Hardware</a:t>
            </a:r>
          </a:p>
        </p:txBody>
      </p:sp>
      <p:sp>
        <p:nvSpPr>
          <p:cNvPr id="3" name="Text Placeholder 2">
            <a:extLst>
              <a:ext uri="{FF2B5EF4-FFF2-40B4-BE49-F238E27FC236}">
                <a16:creationId xmlns:a16="http://schemas.microsoft.com/office/drawing/2014/main" id="{34A34A39-80BF-4C8F-B70D-0D8ECE4583CE}"/>
              </a:ext>
            </a:extLst>
          </p:cNvPr>
          <p:cNvSpPr>
            <a:spLocks noGrp="1"/>
          </p:cNvSpPr>
          <p:nvPr>
            <p:ph type="body" sz="quarter" idx="12"/>
          </p:nvPr>
        </p:nvSpPr>
        <p:spPr>
          <a:xfrm>
            <a:off x="720090" y="1412876"/>
            <a:ext cx="10607385" cy="2338936"/>
          </a:xfrm>
        </p:spPr>
        <p:txBody>
          <a:bodyPr/>
          <a:lstStyle/>
          <a:p>
            <a:r>
              <a:rPr lang="en-GB" noProof="1"/>
              <a:t>Au lieu de stocker les données en lignes, on les stocke en colonnes !</a:t>
            </a:r>
          </a:p>
          <a:p>
            <a:r>
              <a:rPr lang="en-GB" noProof="1"/>
              <a:t>Beaucoup plus performant pour faire des query sur peu de colonnes</a:t>
            </a:r>
          </a:p>
          <a:p>
            <a:r>
              <a:rPr lang="en-GB" noProof="1"/>
              <a:t>Existe en Clustered ET en Non-Clustered</a:t>
            </a:r>
          </a:p>
          <a:p>
            <a:endParaRPr lang="en-GB" noProof="1"/>
          </a:p>
          <a:p>
            <a:r>
              <a:rPr lang="en-GB" noProof="1"/>
              <a:t>Permet de compresser la taille des tables grace à des dictionnaires</a:t>
            </a:r>
          </a:p>
        </p:txBody>
      </p:sp>
      <p:sp>
        <p:nvSpPr>
          <p:cNvPr id="4" name="Text Placeholder 3">
            <a:extLst>
              <a:ext uri="{FF2B5EF4-FFF2-40B4-BE49-F238E27FC236}">
                <a16:creationId xmlns:a16="http://schemas.microsoft.com/office/drawing/2014/main" id="{93EA09D8-FD77-4413-8083-1B5A03B2C989}"/>
              </a:ext>
            </a:extLst>
          </p:cNvPr>
          <p:cNvSpPr>
            <a:spLocks noGrp="1"/>
          </p:cNvSpPr>
          <p:nvPr>
            <p:ph type="body" sz="quarter" idx="11"/>
          </p:nvPr>
        </p:nvSpPr>
        <p:spPr/>
        <p:txBody>
          <a:bodyPr/>
          <a:lstStyle/>
          <a:p>
            <a:r>
              <a:rPr lang="en-GB" dirty="0"/>
              <a:t>Solution : Les index </a:t>
            </a:r>
            <a:r>
              <a:rPr lang="en-GB" dirty="0" err="1"/>
              <a:t>en</a:t>
            </a:r>
            <a:r>
              <a:rPr lang="en-GB" dirty="0"/>
              <a:t> </a:t>
            </a:r>
            <a:r>
              <a:rPr lang="en-GB" dirty="0" err="1"/>
              <a:t>colonnes</a:t>
            </a:r>
            <a:r>
              <a:rPr lang="en-GB" dirty="0"/>
              <a:t> (</a:t>
            </a:r>
            <a:r>
              <a:rPr lang="en-GB" dirty="0" err="1"/>
              <a:t>Columnstore</a:t>
            </a:r>
            <a:r>
              <a:rPr lang="en-GB" dirty="0"/>
              <a:t>)</a:t>
            </a:r>
            <a:endParaRPr lang="fr-FR" dirty="0"/>
          </a:p>
        </p:txBody>
      </p:sp>
      <p:graphicFrame>
        <p:nvGraphicFramePr>
          <p:cNvPr id="7" name="Tableau 6">
            <a:extLst>
              <a:ext uri="{FF2B5EF4-FFF2-40B4-BE49-F238E27FC236}">
                <a16:creationId xmlns:a16="http://schemas.microsoft.com/office/drawing/2014/main" id="{510D7620-F15B-4A63-B0AA-498C47FBAE5A}"/>
              </a:ext>
            </a:extLst>
          </p:cNvPr>
          <p:cNvGraphicFramePr>
            <a:graphicFrameLocks noGrp="1"/>
          </p:cNvGraphicFramePr>
          <p:nvPr>
            <p:extLst>
              <p:ext uri="{D42A27DB-BD31-4B8C-83A1-F6EECF244321}">
                <p14:modId xmlns:p14="http://schemas.microsoft.com/office/powerpoint/2010/main" val="2704794675"/>
              </p:ext>
            </p:extLst>
          </p:nvPr>
        </p:nvGraphicFramePr>
        <p:xfrm>
          <a:off x="208741" y="3795943"/>
          <a:ext cx="5693294" cy="2225040"/>
        </p:xfrm>
        <a:graphic>
          <a:graphicData uri="http://schemas.openxmlformats.org/drawingml/2006/table">
            <a:tbl>
              <a:tblPr firstRow="1" bandRow="1">
                <a:tableStyleId>{5C22544A-7EE6-4342-B048-85BDC9FD1C3A}</a:tableStyleId>
              </a:tblPr>
              <a:tblGrid>
                <a:gridCol w="1306718">
                  <a:extLst>
                    <a:ext uri="{9D8B030D-6E8A-4147-A177-3AD203B41FA5}">
                      <a16:colId xmlns:a16="http://schemas.microsoft.com/office/drawing/2014/main" val="1888957652"/>
                    </a:ext>
                  </a:extLst>
                </a:gridCol>
                <a:gridCol w="1043894">
                  <a:extLst>
                    <a:ext uri="{9D8B030D-6E8A-4147-A177-3AD203B41FA5}">
                      <a16:colId xmlns:a16="http://schemas.microsoft.com/office/drawing/2014/main" val="3911741752"/>
                    </a:ext>
                  </a:extLst>
                </a:gridCol>
                <a:gridCol w="1382604">
                  <a:extLst>
                    <a:ext uri="{9D8B030D-6E8A-4147-A177-3AD203B41FA5}">
                      <a16:colId xmlns:a16="http://schemas.microsoft.com/office/drawing/2014/main" val="3422180350"/>
                    </a:ext>
                  </a:extLst>
                </a:gridCol>
                <a:gridCol w="1960078">
                  <a:extLst>
                    <a:ext uri="{9D8B030D-6E8A-4147-A177-3AD203B41FA5}">
                      <a16:colId xmlns:a16="http://schemas.microsoft.com/office/drawing/2014/main" val="1104909901"/>
                    </a:ext>
                  </a:extLst>
                </a:gridCol>
              </a:tblGrid>
              <a:tr h="370840">
                <a:tc>
                  <a:txBody>
                    <a:bodyPr/>
                    <a:lstStyle/>
                    <a:p>
                      <a:r>
                        <a:rPr lang="en-GB" dirty="0" err="1"/>
                        <a:t>Modèle</a:t>
                      </a:r>
                      <a:endParaRPr lang="fr-FR" dirty="0"/>
                    </a:p>
                  </a:txBody>
                  <a:tcPr/>
                </a:tc>
                <a:tc>
                  <a:txBody>
                    <a:bodyPr/>
                    <a:lstStyle/>
                    <a:p>
                      <a:r>
                        <a:rPr lang="en-GB" dirty="0"/>
                        <a:t>Marque</a:t>
                      </a:r>
                      <a:endParaRPr lang="fr-FR" dirty="0"/>
                    </a:p>
                  </a:txBody>
                  <a:tcPr/>
                </a:tc>
                <a:tc>
                  <a:txBody>
                    <a:bodyPr/>
                    <a:lstStyle/>
                    <a:p>
                      <a:r>
                        <a:rPr lang="en-GB" dirty="0" err="1"/>
                        <a:t>Mois</a:t>
                      </a:r>
                      <a:r>
                        <a:rPr lang="en-GB" dirty="0"/>
                        <a:t> sortie</a:t>
                      </a:r>
                      <a:endParaRPr lang="fr-FR" dirty="0"/>
                    </a:p>
                  </a:txBody>
                  <a:tcPr/>
                </a:tc>
                <a:tc>
                  <a:txBody>
                    <a:bodyPr/>
                    <a:lstStyle/>
                    <a:p>
                      <a:r>
                        <a:rPr lang="en-GB" dirty="0" err="1"/>
                        <a:t>Nb</a:t>
                      </a:r>
                      <a:r>
                        <a:rPr lang="en-GB" dirty="0"/>
                        <a:t> </a:t>
                      </a:r>
                      <a:r>
                        <a:rPr lang="en-GB" dirty="0" err="1"/>
                        <a:t>ventes</a:t>
                      </a:r>
                      <a:r>
                        <a:rPr lang="en-GB" dirty="0"/>
                        <a:t> (M€)</a:t>
                      </a:r>
                      <a:endParaRPr lang="fr-FR" dirty="0"/>
                    </a:p>
                  </a:txBody>
                  <a:tcPr/>
                </a:tc>
                <a:extLst>
                  <a:ext uri="{0D108BD9-81ED-4DB2-BD59-A6C34878D82A}">
                    <a16:rowId xmlns:a16="http://schemas.microsoft.com/office/drawing/2014/main" val="1529477537"/>
                  </a:ext>
                </a:extLst>
              </a:tr>
              <a:tr h="370840">
                <a:tc>
                  <a:txBody>
                    <a:bodyPr/>
                    <a:lstStyle/>
                    <a:p>
                      <a:r>
                        <a:rPr lang="en-GB" dirty="0" err="1"/>
                        <a:t>Espace</a:t>
                      </a:r>
                      <a:r>
                        <a:rPr lang="en-GB" dirty="0"/>
                        <a:t> V3</a:t>
                      </a:r>
                      <a:endParaRPr lang="fr-FR" dirty="0"/>
                    </a:p>
                  </a:txBody>
                  <a:tcPr/>
                </a:tc>
                <a:tc>
                  <a:txBody>
                    <a:bodyPr/>
                    <a:lstStyle/>
                    <a:p>
                      <a:r>
                        <a:rPr lang="en-GB" dirty="0"/>
                        <a:t>Renault</a:t>
                      </a:r>
                      <a:endParaRPr lang="fr-FR" dirty="0"/>
                    </a:p>
                  </a:txBody>
                  <a:tcPr/>
                </a:tc>
                <a:tc>
                  <a:txBody>
                    <a:bodyPr/>
                    <a:lstStyle/>
                    <a:p>
                      <a:r>
                        <a:rPr lang="en-GB" dirty="0"/>
                        <a:t>Mai</a:t>
                      </a:r>
                      <a:endParaRPr lang="fr-FR" dirty="0"/>
                    </a:p>
                  </a:txBody>
                  <a:tcPr/>
                </a:tc>
                <a:tc>
                  <a:txBody>
                    <a:bodyPr/>
                    <a:lstStyle/>
                    <a:p>
                      <a:r>
                        <a:rPr lang="en-GB" dirty="0"/>
                        <a:t>50</a:t>
                      </a:r>
                      <a:endParaRPr lang="fr-FR" dirty="0"/>
                    </a:p>
                  </a:txBody>
                  <a:tcPr/>
                </a:tc>
                <a:extLst>
                  <a:ext uri="{0D108BD9-81ED-4DB2-BD59-A6C34878D82A}">
                    <a16:rowId xmlns:a16="http://schemas.microsoft.com/office/drawing/2014/main" val="1124222686"/>
                  </a:ext>
                </a:extLst>
              </a:tr>
              <a:tr h="370840">
                <a:tc>
                  <a:txBody>
                    <a:bodyPr/>
                    <a:lstStyle/>
                    <a:p>
                      <a:r>
                        <a:rPr lang="en-GB" dirty="0"/>
                        <a:t>Clio 2</a:t>
                      </a:r>
                      <a:endParaRPr lang="fr-FR" dirty="0"/>
                    </a:p>
                  </a:txBody>
                  <a:tcPr/>
                </a:tc>
                <a:tc>
                  <a:txBody>
                    <a:bodyPr/>
                    <a:lstStyle/>
                    <a:p>
                      <a:r>
                        <a:rPr lang="en-GB" dirty="0"/>
                        <a:t>Renault</a:t>
                      </a:r>
                      <a:endParaRPr lang="fr-FR" dirty="0"/>
                    </a:p>
                  </a:txBody>
                  <a:tcPr/>
                </a:tc>
                <a:tc>
                  <a:txBody>
                    <a:bodyPr/>
                    <a:lstStyle/>
                    <a:p>
                      <a:r>
                        <a:rPr lang="en-GB" dirty="0" err="1"/>
                        <a:t>Juin</a:t>
                      </a:r>
                      <a:endParaRPr lang="fr-FR" dirty="0"/>
                    </a:p>
                  </a:txBody>
                  <a:tcPr/>
                </a:tc>
                <a:tc>
                  <a:txBody>
                    <a:bodyPr/>
                    <a:lstStyle/>
                    <a:p>
                      <a:r>
                        <a:rPr lang="en-GB" dirty="0"/>
                        <a:t>10</a:t>
                      </a:r>
                      <a:endParaRPr lang="fr-FR" dirty="0"/>
                    </a:p>
                  </a:txBody>
                  <a:tcPr/>
                </a:tc>
                <a:extLst>
                  <a:ext uri="{0D108BD9-81ED-4DB2-BD59-A6C34878D82A}">
                    <a16:rowId xmlns:a16="http://schemas.microsoft.com/office/drawing/2014/main" val="4283295203"/>
                  </a:ext>
                </a:extLst>
              </a:tr>
              <a:tr h="370840">
                <a:tc>
                  <a:txBody>
                    <a:bodyPr/>
                    <a:lstStyle/>
                    <a:p>
                      <a:r>
                        <a:rPr lang="en-GB" dirty="0"/>
                        <a:t>C3 Picasso</a:t>
                      </a:r>
                      <a:endParaRPr lang="fr-FR" dirty="0"/>
                    </a:p>
                  </a:txBody>
                  <a:tcPr/>
                </a:tc>
                <a:tc>
                  <a:txBody>
                    <a:bodyPr/>
                    <a:lstStyle/>
                    <a:p>
                      <a:r>
                        <a:rPr lang="en-GB" dirty="0"/>
                        <a:t>Citroen</a:t>
                      </a:r>
                      <a:endParaRPr lang="fr-FR" dirty="0"/>
                    </a:p>
                  </a:txBody>
                  <a:tcPr/>
                </a:tc>
                <a:tc>
                  <a:txBody>
                    <a:bodyPr/>
                    <a:lstStyle/>
                    <a:p>
                      <a:r>
                        <a:rPr lang="en-GB" dirty="0" err="1"/>
                        <a:t>Août</a:t>
                      </a:r>
                      <a:endParaRPr lang="fr-FR" dirty="0"/>
                    </a:p>
                  </a:txBody>
                  <a:tcPr/>
                </a:tc>
                <a:tc>
                  <a:txBody>
                    <a:bodyPr/>
                    <a:lstStyle/>
                    <a:p>
                      <a:r>
                        <a:rPr lang="en-GB" dirty="0"/>
                        <a:t>30</a:t>
                      </a:r>
                      <a:endParaRPr lang="fr-FR" dirty="0"/>
                    </a:p>
                  </a:txBody>
                  <a:tcPr/>
                </a:tc>
                <a:extLst>
                  <a:ext uri="{0D108BD9-81ED-4DB2-BD59-A6C34878D82A}">
                    <a16:rowId xmlns:a16="http://schemas.microsoft.com/office/drawing/2014/main" val="73419246"/>
                  </a:ext>
                </a:extLst>
              </a:tr>
              <a:tr h="370840">
                <a:tc>
                  <a:txBody>
                    <a:bodyPr/>
                    <a:lstStyle/>
                    <a:p>
                      <a:r>
                        <a:rPr lang="en-GB" dirty="0"/>
                        <a:t>Versa</a:t>
                      </a:r>
                      <a:endParaRPr lang="fr-FR" dirty="0"/>
                    </a:p>
                  </a:txBody>
                  <a:tcPr/>
                </a:tc>
                <a:tc>
                  <a:txBody>
                    <a:bodyPr/>
                    <a:lstStyle/>
                    <a:p>
                      <a:r>
                        <a:rPr lang="en-GB" dirty="0"/>
                        <a:t>Citroen</a:t>
                      </a:r>
                      <a:endParaRPr lang="fr-FR" dirty="0"/>
                    </a:p>
                  </a:txBody>
                  <a:tcPr/>
                </a:tc>
                <a:tc>
                  <a:txBody>
                    <a:bodyPr/>
                    <a:lstStyle/>
                    <a:p>
                      <a:r>
                        <a:rPr lang="en-GB" dirty="0" err="1"/>
                        <a:t>Juin</a:t>
                      </a:r>
                      <a:endParaRPr lang="fr-FR" dirty="0"/>
                    </a:p>
                  </a:txBody>
                  <a:tcPr/>
                </a:tc>
                <a:tc>
                  <a:txBody>
                    <a:bodyPr/>
                    <a:lstStyle/>
                    <a:p>
                      <a:r>
                        <a:rPr lang="en-GB" dirty="0"/>
                        <a:t>20</a:t>
                      </a:r>
                      <a:endParaRPr lang="fr-FR" dirty="0"/>
                    </a:p>
                  </a:txBody>
                  <a:tcPr/>
                </a:tc>
                <a:extLst>
                  <a:ext uri="{0D108BD9-81ED-4DB2-BD59-A6C34878D82A}">
                    <a16:rowId xmlns:a16="http://schemas.microsoft.com/office/drawing/2014/main" val="2258033117"/>
                  </a:ext>
                </a:extLst>
              </a:tr>
              <a:tr h="370840">
                <a:tc>
                  <a:txBody>
                    <a:bodyPr/>
                    <a:lstStyle/>
                    <a:p>
                      <a:r>
                        <a:rPr lang="en-GB" dirty="0"/>
                        <a:t>Corsa</a:t>
                      </a:r>
                      <a:endParaRPr lang="fr-FR" dirty="0"/>
                    </a:p>
                  </a:txBody>
                  <a:tcPr/>
                </a:tc>
                <a:tc>
                  <a:txBody>
                    <a:bodyPr/>
                    <a:lstStyle/>
                    <a:p>
                      <a:r>
                        <a:rPr lang="en-GB" dirty="0"/>
                        <a:t>Opel</a:t>
                      </a:r>
                      <a:endParaRPr lang="fr-FR" dirty="0"/>
                    </a:p>
                  </a:txBody>
                  <a:tcPr/>
                </a:tc>
                <a:tc>
                  <a:txBody>
                    <a:bodyPr/>
                    <a:lstStyle/>
                    <a:p>
                      <a:r>
                        <a:rPr lang="en-GB" dirty="0"/>
                        <a:t>Mars</a:t>
                      </a:r>
                      <a:endParaRPr lang="fr-FR" dirty="0"/>
                    </a:p>
                  </a:txBody>
                  <a:tcPr/>
                </a:tc>
                <a:tc>
                  <a:txBody>
                    <a:bodyPr/>
                    <a:lstStyle/>
                    <a:p>
                      <a:r>
                        <a:rPr lang="en-GB" dirty="0"/>
                        <a:t>10</a:t>
                      </a:r>
                      <a:endParaRPr lang="fr-FR" dirty="0"/>
                    </a:p>
                  </a:txBody>
                  <a:tcPr/>
                </a:tc>
                <a:extLst>
                  <a:ext uri="{0D108BD9-81ED-4DB2-BD59-A6C34878D82A}">
                    <a16:rowId xmlns:a16="http://schemas.microsoft.com/office/drawing/2014/main" val="183010236"/>
                  </a:ext>
                </a:extLst>
              </a:tr>
            </a:tbl>
          </a:graphicData>
        </a:graphic>
      </p:graphicFrame>
    </p:spTree>
    <p:extLst>
      <p:ext uri="{BB962C8B-B14F-4D97-AF65-F5344CB8AC3E}">
        <p14:creationId xmlns:p14="http://schemas.microsoft.com/office/powerpoint/2010/main" val="135044969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D94CF98-CB04-44F1-85A6-4B4AC883EF81}"/>
              </a:ext>
            </a:extLst>
          </p:cNvPr>
          <p:cNvSpPr>
            <a:spLocks noGrp="1"/>
          </p:cNvSpPr>
          <p:nvPr>
            <p:ph type="body" sz="quarter" idx="10"/>
          </p:nvPr>
        </p:nvSpPr>
        <p:spPr/>
        <p:txBody>
          <a:bodyPr/>
          <a:lstStyle/>
          <a:p>
            <a:r>
              <a:rPr lang="fr-FR" dirty="0"/>
              <a:t>9. Hardware</a:t>
            </a:r>
          </a:p>
        </p:txBody>
      </p:sp>
      <p:sp>
        <p:nvSpPr>
          <p:cNvPr id="3" name="Text Placeholder 2">
            <a:extLst>
              <a:ext uri="{FF2B5EF4-FFF2-40B4-BE49-F238E27FC236}">
                <a16:creationId xmlns:a16="http://schemas.microsoft.com/office/drawing/2014/main" id="{34A34A39-80BF-4C8F-B70D-0D8ECE4583CE}"/>
              </a:ext>
            </a:extLst>
          </p:cNvPr>
          <p:cNvSpPr>
            <a:spLocks noGrp="1"/>
          </p:cNvSpPr>
          <p:nvPr>
            <p:ph type="body" sz="quarter" idx="12"/>
          </p:nvPr>
        </p:nvSpPr>
        <p:spPr>
          <a:xfrm>
            <a:off x="720090" y="1412876"/>
            <a:ext cx="10607385" cy="2338936"/>
          </a:xfrm>
        </p:spPr>
        <p:txBody>
          <a:bodyPr/>
          <a:lstStyle/>
          <a:p>
            <a:r>
              <a:rPr lang="en-GB" noProof="1"/>
              <a:t>Permet de compresser la taille des tables grace à des dictionnaires</a:t>
            </a:r>
          </a:p>
        </p:txBody>
      </p:sp>
      <p:sp>
        <p:nvSpPr>
          <p:cNvPr id="4" name="Text Placeholder 3">
            <a:extLst>
              <a:ext uri="{FF2B5EF4-FFF2-40B4-BE49-F238E27FC236}">
                <a16:creationId xmlns:a16="http://schemas.microsoft.com/office/drawing/2014/main" id="{93EA09D8-FD77-4413-8083-1B5A03B2C989}"/>
              </a:ext>
            </a:extLst>
          </p:cNvPr>
          <p:cNvSpPr>
            <a:spLocks noGrp="1"/>
          </p:cNvSpPr>
          <p:nvPr>
            <p:ph type="body" sz="quarter" idx="11"/>
          </p:nvPr>
        </p:nvSpPr>
        <p:spPr/>
        <p:txBody>
          <a:bodyPr/>
          <a:lstStyle/>
          <a:p>
            <a:r>
              <a:rPr lang="en-GB" dirty="0"/>
              <a:t>Solution : Les index </a:t>
            </a:r>
            <a:r>
              <a:rPr lang="en-GB" dirty="0" err="1"/>
              <a:t>en</a:t>
            </a:r>
            <a:r>
              <a:rPr lang="en-GB" dirty="0"/>
              <a:t> </a:t>
            </a:r>
            <a:r>
              <a:rPr lang="en-GB" dirty="0" err="1"/>
              <a:t>colonnes</a:t>
            </a:r>
            <a:r>
              <a:rPr lang="en-GB" dirty="0"/>
              <a:t> (</a:t>
            </a:r>
            <a:r>
              <a:rPr lang="en-GB" dirty="0" err="1"/>
              <a:t>Columnstore</a:t>
            </a:r>
            <a:r>
              <a:rPr lang="en-GB" dirty="0"/>
              <a:t>)</a:t>
            </a:r>
            <a:endParaRPr lang="fr-FR" dirty="0"/>
          </a:p>
        </p:txBody>
      </p:sp>
      <p:graphicFrame>
        <p:nvGraphicFramePr>
          <p:cNvPr id="7" name="Tableau 6">
            <a:extLst>
              <a:ext uri="{FF2B5EF4-FFF2-40B4-BE49-F238E27FC236}">
                <a16:creationId xmlns:a16="http://schemas.microsoft.com/office/drawing/2014/main" id="{510D7620-F15B-4A63-B0AA-498C47FBAE5A}"/>
              </a:ext>
            </a:extLst>
          </p:cNvPr>
          <p:cNvGraphicFramePr>
            <a:graphicFrameLocks noGrp="1"/>
          </p:cNvGraphicFramePr>
          <p:nvPr>
            <p:extLst>
              <p:ext uri="{D42A27DB-BD31-4B8C-83A1-F6EECF244321}">
                <p14:modId xmlns:p14="http://schemas.microsoft.com/office/powerpoint/2010/main" val="2209062490"/>
              </p:ext>
            </p:extLst>
          </p:nvPr>
        </p:nvGraphicFramePr>
        <p:xfrm>
          <a:off x="137923" y="1828597"/>
          <a:ext cx="5693294" cy="2225040"/>
        </p:xfrm>
        <a:graphic>
          <a:graphicData uri="http://schemas.openxmlformats.org/drawingml/2006/table">
            <a:tbl>
              <a:tblPr firstRow="1" bandRow="1">
                <a:tableStyleId>{5C22544A-7EE6-4342-B048-85BDC9FD1C3A}</a:tableStyleId>
              </a:tblPr>
              <a:tblGrid>
                <a:gridCol w="1306718">
                  <a:extLst>
                    <a:ext uri="{9D8B030D-6E8A-4147-A177-3AD203B41FA5}">
                      <a16:colId xmlns:a16="http://schemas.microsoft.com/office/drawing/2014/main" val="1888957652"/>
                    </a:ext>
                  </a:extLst>
                </a:gridCol>
                <a:gridCol w="1043894">
                  <a:extLst>
                    <a:ext uri="{9D8B030D-6E8A-4147-A177-3AD203B41FA5}">
                      <a16:colId xmlns:a16="http://schemas.microsoft.com/office/drawing/2014/main" val="3911741752"/>
                    </a:ext>
                  </a:extLst>
                </a:gridCol>
                <a:gridCol w="1382604">
                  <a:extLst>
                    <a:ext uri="{9D8B030D-6E8A-4147-A177-3AD203B41FA5}">
                      <a16:colId xmlns:a16="http://schemas.microsoft.com/office/drawing/2014/main" val="3422180350"/>
                    </a:ext>
                  </a:extLst>
                </a:gridCol>
                <a:gridCol w="1960078">
                  <a:extLst>
                    <a:ext uri="{9D8B030D-6E8A-4147-A177-3AD203B41FA5}">
                      <a16:colId xmlns:a16="http://schemas.microsoft.com/office/drawing/2014/main" val="1104909901"/>
                    </a:ext>
                  </a:extLst>
                </a:gridCol>
              </a:tblGrid>
              <a:tr h="370840">
                <a:tc>
                  <a:txBody>
                    <a:bodyPr/>
                    <a:lstStyle/>
                    <a:p>
                      <a:r>
                        <a:rPr lang="en-GB" dirty="0" err="1"/>
                        <a:t>Modèle</a:t>
                      </a:r>
                      <a:endParaRPr lang="fr-FR" dirty="0"/>
                    </a:p>
                  </a:txBody>
                  <a:tcPr/>
                </a:tc>
                <a:tc>
                  <a:txBody>
                    <a:bodyPr/>
                    <a:lstStyle/>
                    <a:p>
                      <a:r>
                        <a:rPr lang="en-GB" dirty="0"/>
                        <a:t>Marque</a:t>
                      </a:r>
                      <a:endParaRPr lang="fr-FR" dirty="0"/>
                    </a:p>
                  </a:txBody>
                  <a:tcPr/>
                </a:tc>
                <a:tc>
                  <a:txBody>
                    <a:bodyPr/>
                    <a:lstStyle/>
                    <a:p>
                      <a:r>
                        <a:rPr lang="en-GB" dirty="0" err="1"/>
                        <a:t>Mois</a:t>
                      </a:r>
                      <a:r>
                        <a:rPr lang="en-GB" dirty="0"/>
                        <a:t> sortie</a:t>
                      </a:r>
                      <a:endParaRPr lang="fr-FR" dirty="0"/>
                    </a:p>
                  </a:txBody>
                  <a:tcPr/>
                </a:tc>
                <a:tc>
                  <a:txBody>
                    <a:bodyPr/>
                    <a:lstStyle/>
                    <a:p>
                      <a:r>
                        <a:rPr lang="en-GB" dirty="0" err="1"/>
                        <a:t>Nb</a:t>
                      </a:r>
                      <a:r>
                        <a:rPr lang="en-GB" dirty="0"/>
                        <a:t> </a:t>
                      </a:r>
                      <a:r>
                        <a:rPr lang="en-GB" dirty="0" err="1"/>
                        <a:t>ventes</a:t>
                      </a:r>
                      <a:r>
                        <a:rPr lang="en-GB" dirty="0"/>
                        <a:t> (M€)</a:t>
                      </a:r>
                      <a:endParaRPr lang="fr-FR" dirty="0"/>
                    </a:p>
                  </a:txBody>
                  <a:tcPr/>
                </a:tc>
                <a:extLst>
                  <a:ext uri="{0D108BD9-81ED-4DB2-BD59-A6C34878D82A}">
                    <a16:rowId xmlns:a16="http://schemas.microsoft.com/office/drawing/2014/main" val="1529477537"/>
                  </a:ext>
                </a:extLst>
              </a:tr>
              <a:tr h="370840">
                <a:tc>
                  <a:txBody>
                    <a:bodyPr/>
                    <a:lstStyle/>
                    <a:p>
                      <a:r>
                        <a:rPr lang="en-GB" dirty="0" err="1"/>
                        <a:t>Espace</a:t>
                      </a:r>
                      <a:r>
                        <a:rPr lang="en-GB" dirty="0"/>
                        <a:t> V3</a:t>
                      </a:r>
                      <a:endParaRPr lang="fr-FR" dirty="0"/>
                    </a:p>
                  </a:txBody>
                  <a:tcPr/>
                </a:tc>
                <a:tc>
                  <a:txBody>
                    <a:bodyPr/>
                    <a:lstStyle/>
                    <a:p>
                      <a:r>
                        <a:rPr lang="en-GB" dirty="0"/>
                        <a:t>Renault</a:t>
                      </a:r>
                      <a:endParaRPr lang="fr-FR" dirty="0"/>
                    </a:p>
                  </a:txBody>
                  <a:tcPr/>
                </a:tc>
                <a:tc>
                  <a:txBody>
                    <a:bodyPr/>
                    <a:lstStyle/>
                    <a:p>
                      <a:r>
                        <a:rPr lang="en-GB" dirty="0"/>
                        <a:t>Mai</a:t>
                      </a:r>
                      <a:endParaRPr lang="fr-FR" dirty="0"/>
                    </a:p>
                  </a:txBody>
                  <a:tcPr/>
                </a:tc>
                <a:tc>
                  <a:txBody>
                    <a:bodyPr/>
                    <a:lstStyle/>
                    <a:p>
                      <a:r>
                        <a:rPr lang="en-GB" dirty="0"/>
                        <a:t>50</a:t>
                      </a:r>
                      <a:endParaRPr lang="fr-FR" dirty="0"/>
                    </a:p>
                  </a:txBody>
                  <a:tcPr/>
                </a:tc>
                <a:extLst>
                  <a:ext uri="{0D108BD9-81ED-4DB2-BD59-A6C34878D82A}">
                    <a16:rowId xmlns:a16="http://schemas.microsoft.com/office/drawing/2014/main" val="1124222686"/>
                  </a:ext>
                </a:extLst>
              </a:tr>
              <a:tr h="370840">
                <a:tc>
                  <a:txBody>
                    <a:bodyPr/>
                    <a:lstStyle/>
                    <a:p>
                      <a:r>
                        <a:rPr lang="en-GB" dirty="0"/>
                        <a:t>Clio 2</a:t>
                      </a:r>
                      <a:endParaRPr lang="fr-FR" dirty="0"/>
                    </a:p>
                  </a:txBody>
                  <a:tcPr/>
                </a:tc>
                <a:tc>
                  <a:txBody>
                    <a:bodyPr/>
                    <a:lstStyle/>
                    <a:p>
                      <a:r>
                        <a:rPr lang="en-GB" dirty="0"/>
                        <a:t>Renault</a:t>
                      </a:r>
                      <a:endParaRPr lang="fr-FR" dirty="0"/>
                    </a:p>
                  </a:txBody>
                  <a:tcPr/>
                </a:tc>
                <a:tc>
                  <a:txBody>
                    <a:bodyPr/>
                    <a:lstStyle/>
                    <a:p>
                      <a:r>
                        <a:rPr lang="en-GB" dirty="0" err="1"/>
                        <a:t>Juin</a:t>
                      </a:r>
                      <a:endParaRPr lang="fr-FR" dirty="0"/>
                    </a:p>
                  </a:txBody>
                  <a:tcPr/>
                </a:tc>
                <a:tc>
                  <a:txBody>
                    <a:bodyPr/>
                    <a:lstStyle/>
                    <a:p>
                      <a:r>
                        <a:rPr lang="en-GB" dirty="0"/>
                        <a:t>10</a:t>
                      </a:r>
                      <a:endParaRPr lang="fr-FR" dirty="0"/>
                    </a:p>
                  </a:txBody>
                  <a:tcPr/>
                </a:tc>
                <a:extLst>
                  <a:ext uri="{0D108BD9-81ED-4DB2-BD59-A6C34878D82A}">
                    <a16:rowId xmlns:a16="http://schemas.microsoft.com/office/drawing/2014/main" val="4283295203"/>
                  </a:ext>
                </a:extLst>
              </a:tr>
              <a:tr h="370840">
                <a:tc>
                  <a:txBody>
                    <a:bodyPr/>
                    <a:lstStyle/>
                    <a:p>
                      <a:r>
                        <a:rPr lang="en-GB" dirty="0"/>
                        <a:t>C3 Picasso</a:t>
                      </a:r>
                      <a:endParaRPr lang="fr-FR" dirty="0"/>
                    </a:p>
                  </a:txBody>
                  <a:tcPr/>
                </a:tc>
                <a:tc>
                  <a:txBody>
                    <a:bodyPr/>
                    <a:lstStyle/>
                    <a:p>
                      <a:r>
                        <a:rPr lang="en-GB" dirty="0"/>
                        <a:t>Citroen</a:t>
                      </a:r>
                      <a:endParaRPr lang="fr-FR" dirty="0"/>
                    </a:p>
                  </a:txBody>
                  <a:tcPr/>
                </a:tc>
                <a:tc>
                  <a:txBody>
                    <a:bodyPr/>
                    <a:lstStyle/>
                    <a:p>
                      <a:r>
                        <a:rPr lang="en-GB" dirty="0" err="1"/>
                        <a:t>Août</a:t>
                      </a:r>
                      <a:endParaRPr lang="fr-FR" dirty="0"/>
                    </a:p>
                  </a:txBody>
                  <a:tcPr/>
                </a:tc>
                <a:tc>
                  <a:txBody>
                    <a:bodyPr/>
                    <a:lstStyle/>
                    <a:p>
                      <a:r>
                        <a:rPr lang="en-GB" dirty="0"/>
                        <a:t>30</a:t>
                      </a:r>
                      <a:endParaRPr lang="fr-FR" dirty="0"/>
                    </a:p>
                  </a:txBody>
                  <a:tcPr/>
                </a:tc>
                <a:extLst>
                  <a:ext uri="{0D108BD9-81ED-4DB2-BD59-A6C34878D82A}">
                    <a16:rowId xmlns:a16="http://schemas.microsoft.com/office/drawing/2014/main" val="73419246"/>
                  </a:ext>
                </a:extLst>
              </a:tr>
              <a:tr h="370840">
                <a:tc>
                  <a:txBody>
                    <a:bodyPr/>
                    <a:lstStyle/>
                    <a:p>
                      <a:r>
                        <a:rPr lang="en-GB" dirty="0"/>
                        <a:t>Versa</a:t>
                      </a:r>
                      <a:endParaRPr lang="fr-FR" dirty="0"/>
                    </a:p>
                  </a:txBody>
                  <a:tcPr/>
                </a:tc>
                <a:tc>
                  <a:txBody>
                    <a:bodyPr/>
                    <a:lstStyle/>
                    <a:p>
                      <a:r>
                        <a:rPr lang="en-GB" dirty="0"/>
                        <a:t>Citroen</a:t>
                      </a:r>
                      <a:endParaRPr lang="fr-FR" dirty="0"/>
                    </a:p>
                  </a:txBody>
                  <a:tcPr/>
                </a:tc>
                <a:tc>
                  <a:txBody>
                    <a:bodyPr/>
                    <a:lstStyle/>
                    <a:p>
                      <a:r>
                        <a:rPr lang="en-GB" dirty="0" err="1"/>
                        <a:t>Juin</a:t>
                      </a:r>
                      <a:endParaRPr lang="fr-FR" dirty="0"/>
                    </a:p>
                  </a:txBody>
                  <a:tcPr/>
                </a:tc>
                <a:tc>
                  <a:txBody>
                    <a:bodyPr/>
                    <a:lstStyle/>
                    <a:p>
                      <a:r>
                        <a:rPr lang="en-GB" dirty="0"/>
                        <a:t>20</a:t>
                      </a:r>
                      <a:endParaRPr lang="fr-FR" dirty="0"/>
                    </a:p>
                  </a:txBody>
                  <a:tcPr/>
                </a:tc>
                <a:extLst>
                  <a:ext uri="{0D108BD9-81ED-4DB2-BD59-A6C34878D82A}">
                    <a16:rowId xmlns:a16="http://schemas.microsoft.com/office/drawing/2014/main" val="2258033117"/>
                  </a:ext>
                </a:extLst>
              </a:tr>
              <a:tr h="370840">
                <a:tc>
                  <a:txBody>
                    <a:bodyPr/>
                    <a:lstStyle/>
                    <a:p>
                      <a:r>
                        <a:rPr lang="en-GB" dirty="0"/>
                        <a:t>Corsa</a:t>
                      </a:r>
                      <a:endParaRPr lang="fr-FR" dirty="0"/>
                    </a:p>
                  </a:txBody>
                  <a:tcPr/>
                </a:tc>
                <a:tc>
                  <a:txBody>
                    <a:bodyPr/>
                    <a:lstStyle/>
                    <a:p>
                      <a:r>
                        <a:rPr lang="en-GB" dirty="0"/>
                        <a:t>Opel</a:t>
                      </a:r>
                      <a:endParaRPr lang="fr-FR" dirty="0"/>
                    </a:p>
                  </a:txBody>
                  <a:tcPr/>
                </a:tc>
                <a:tc>
                  <a:txBody>
                    <a:bodyPr/>
                    <a:lstStyle/>
                    <a:p>
                      <a:r>
                        <a:rPr lang="en-GB" dirty="0"/>
                        <a:t>Mars</a:t>
                      </a:r>
                      <a:endParaRPr lang="fr-FR" dirty="0"/>
                    </a:p>
                  </a:txBody>
                  <a:tcPr/>
                </a:tc>
                <a:tc>
                  <a:txBody>
                    <a:bodyPr/>
                    <a:lstStyle/>
                    <a:p>
                      <a:r>
                        <a:rPr lang="en-GB" dirty="0"/>
                        <a:t>10</a:t>
                      </a:r>
                      <a:endParaRPr lang="fr-FR" dirty="0"/>
                    </a:p>
                  </a:txBody>
                  <a:tcPr/>
                </a:tc>
                <a:extLst>
                  <a:ext uri="{0D108BD9-81ED-4DB2-BD59-A6C34878D82A}">
                    <a16:rowId xmlns:a16="http://schemas.microsoft.com/office/drawing/2014/main" val="183010236"/>
                  </a:ext>
                </a:extLst>
              </a:tr>
            </a:tbl>
          </a:graphicData>
        </a:graphic>
      </p:graphicFrame>
      <p:graphicFrame>
        <p:nvGraphicFramePr>
          <p:cNvPr id="6" name="Tableau 5">
            <a:extLst>
              <a:ext uri="{FF2B5EF4-FFF2-40B4-BE49-F238E27FC236}">
                <a16:creationId xmlns:a16="http://schemas.microsoft.com/office/drawing/2014/main" id="{F047D233-05FB-401D-AD92-788732631826}"/>
              </a:ext>
            </a:extLst>
          </p:cNvPr>
          <p:cNvGraphicFramePr>
            <a:graphicFrameLocks noGrp="1"/>
          </p:cNvGraphicFramePr>
          <p:nvPr>
            <p:extLst>
              <p:ext uri="{D42A27DB-BD31-4B8C-83A1-F6EECF244321}">
                <p14:modId xmlns:p14="http://schemas.microsoft.com/office/powerpoint/2010/main" val="139287275"/>
              </p:ext>
            </p:extLst>
          </p:nvPr>
        </p:nvGraphicFramePr>
        <p:xfrm>
          <a:off x="6385054" y="1828597"/>
          <a:ext cx="5693294" cy="2225040"/>
        </p:xfrm>
        <a:graphic>
          <a:graphicData uri="http://schemas.openxmlformats.org/drawingml/2006/table">
            <a:tbl>
              <a:tblPr firstRow="1" bandRow="1">
                <a:tableStyleId>{5C22544A-7EE6-4342-B048-85BDC9FD1C3A}</a:tableStyleId>
              </a:tblPr>
              <a:tblGrid>
                <a:gridCol w="1306718">
                  <a:extLst>
                    <a:ext uri="{9D8B030D-6E8A-4147-A177-3AD203B41FA5}">
                      <a16:colId xmlns:a16="http://schemas.microsoft.com/office/drawing/2014/main" val="1888957652"/>
                    </a:ext>
                  </a:extLst>
                </a:gridCol>
                <a:gridCol w="1169595">
                  <a:extLst>
                    <a:ext uri="{9D8B030D-6E8A-4147-A177-3AD203B41FA5}">
                      <a16:colId xmlns:a16="http://schemas.microsoft.com/office/drawing/2014/main" val="3911741752"/>
                    </a:ext>
                  </a:extLst>
                </a:gridCol>
                <a:gridCol w="1256903">
                  <a:extLst>
                    <a:ext uri="{9D8B030D-6E8A-4147-A177-3AD203B41FA5}">
                      <a16:colId xmlns:a16="http://schemas.microsoft.com/office/drawing/2014/main" val="3422180350"/>
                    </a:ext>
                  </a:extLst>
                </a:gridCol>
                <a:gridCol w="1960078">
                  <a:extLst>
                    <a:ext uri="{9D8B030D-6E8A-4147-A177-3AD203B41FA5}">
                      <a16:colId xmlns:a16="http://schemas.microsoft.com/office/drawing/2014/main" val="1104909901"/>
                    </a:ext>
                  </a:extLst>
                </a:gridCol>
              </a:tblGrid>
              <a:tr h="370840">
                <a:tc>
                  <a:txBody>
                    <a:bodyPr/>
                    <a:lstStyle/>
                    <a:p>
                      <a:r>
                        <a:rPr lang="en-GB" dirty="0" err="1"/>
                        <a:t>Modèle</a:t>
                      </a:r>
                      <a:r>
                        <a:rPr lang="en-GB" dirty="0"/>
                        <a:t> ID</a:t>
                      </a:r>
                      <a:endParaRPr lang="fr-FR" dirty="0"/>
                    </a:p>
                  </a:txBody>
                  <a:tcPr/>
                </a:tc>
                <a:tc>
                  <a:txBody>
                    <a:bodyPr/>
                    <a:lstStyle/>
                    <a:p>
                      <a:r>
                        <a:rPr lang="en-GB" sz="1400" dirty="0"/>
                        <a:t>Marque ID</a:t>
                      </a:r>
                      <a:endParaRPr lang="fr-FR" sz="1400" dirty="0"/>
                    </a:p>
                  </a:txBody>
                  <a:tcPr/>
                </a:tc>
                <a:tc>
                  <a:txBody>
                    <a:bodyPr/>
                    <a:lstStyle/>
                    <a:p>
                      <a:r>
                        <a:rPr lang="en-GB" dirty="0" err="1"/>
                        <a:t>Mois</a:t>
                      </a:r>
                      <a:r>
                        <a:rPr lang="en-GB" dirty="0"/>
                        <a:t> ID</a:t>
                      </a:r>
                      <a:endParaRPr lang="fr-FR" dirty="0"/>
                    </a:p>
                  </a:txBody>
                  <a:tcPr/>
                </a:tc>
                <a:tc>
                  <a:txBody>
                    <a:bodyPr/>
                    <a:lstStyle/>
                    <a:p>
                      <a:r>
                        <a:rPr lang="en-GB" dirty="0" err="1"/>
                        <a:t>Nb</a:t>
                      </a:r>
                      <a:r>
                        <a:rPr lang="en-GB" dirty="0"/>
                        <a:t> </a:t>
                      </a:r>
                      <a:r>
                        <a:rPr lang="en-GB" dirty="0" err="1"/>
                        <a:t>ventes</a:t>
                      </a:r>
                      <a:r>
                        <a:rPr lang="en-GB" dirty="0"/>
                        <a:t> (M€)</a:t>
                      </a:r>
                      <a:endParaRPr lang="fr-FR" dirty="0"/>
                    </a:p>
                  </a:txBody>
                  <a:tcPr/>
                </a:tc>
                <a:extLst>
                  <a:ext uri="{0D108BD9-81ED-4DB2-BD59-A6C34878D82A}">
                    <a16:rowId xmlns:a16="http://schemas.microsoft.com/office/drawing/2014/main" val="1529477537"/>
                  </a:ext>
                </a:extLst>
              </a:tr>
              <a:tr h="370840">
                <a:tc>
                  <a:txBody>
                    <a:bodyPr/>
                    <a:lstStyle/>
                    <a:p>
                      <a:r>
                        <a:rPr lang="en-GB" dirty="0"/>
                        <a:t>0</a:t>
                      </a:r>
                      <a:endParaRPr lang="fr-FR" dirty="0"/>
                    </a:p>
                  </a:txBody>
                  <a:tcPr/>
                </a:tc>
                <a:tc>
                  <a:txBody>
                    <a:bodyPr/>
                    <a:lstStyle/>
                    <a:p>
                      <a:r>
                        <a:rPr lang="en-GB" dirty="0"/>
                        <a:t>0</a:t>
                      </a:r>
                      <a:endParaRPr lang="fr-FR" dirty="0"/>
                    </a:p>
                  </a:txBody>
                  <a:tcPr/>
                </a:tc>
                <a:tc>
                  <a:txBody>
                    <a:bodyPr/>
                    <a:lstStyle/>
                    <a:p>
                      <a:r>
                        <a:rPr lang="en-GB" dirty="0"/>
                        <a:t>0</a:t>
                      </a:r>
                      <a:endParaRPr lang="fr-FR" dirty="0"/>
                    </a:p>
                  </a:txBody>
                  <a:tcPr/>
                </a:tc>
                <a:tc>
                  <a:txBody>
                    <a:bodyPr/>
                    <a:lstStyle/>
                    <a:p>
                      <a:r>
                        <a:rPr lang="en-GB" dirty="0"/>
                        <a:t>50</a:t>
                      </a:r>
                      <a:endParaRPr lang="fr-FR" dirty="0"/>
                    </a:p>
                  </a:txBody>
                  <a:tcPr/>
                </a:tc>
                <a:extLst>
                  <a:ext uri="{0D108BD9-81ED-4DB2-BD59-A6C34878D82A}">
                    <a16:rowId xmlns:a16="http://schemas.microsoft.com/office/drawing/2014/main" val="1124222686"/>
                  </a:ext>
                </a:extLst>
              </a:tr>
              <a:tr h="370840">
                <a:tc>
                  <a:txBody>
                    <a:bodyPr/>
                    <a:lstStyle/>
                    <a:p>
                      <a:r>
                        <a:rPr lang="en-GB" dirty="0"/>
                        <a:t>1</a:t>
                      </a:r>
                      <a:endParaRPr lang="fr-FR" dirty="0"/>
                    </a:p>
                  </a:txBody>
                  <a:tcPr/>
                </a:tc>
                <a:tc>
                  <a:txBody>
                    <a:bodyPr/>
                    <a:lstStyle/>
                    <a:p>
                      <a:r>
                        <a:rPr lang="en-GB" dirty="0"/>
                        <a:t>0</a:t>
                      </a:r>
                      <a:endParaRPr lang="fr-FR" dirty="0"/>
                    </a:p>
                  </a:txBody>
                  <a:tcPr/>
                </a:tc>
                <a:tc>
                  <a:txBody>
                    <a:bodyPr/>
                    <a:lstStyle/>
                    <a:p>
                      <a:r>
                        <a:rPr lang="en-GB" dirty="0"/>
                        <a:t>1</a:t>
                      </a:r>
                      <a:endParaRPr lang="fr-FR" dirty="0"/>
                    </a:p>
                  </a:txBody>
                  <a:tcPr/>
                </a:tc>
                <a:tc>
                  <a:txBody>
                    <a:bodyPr/>
                    <a:lstStyle/>
                    <a:p>
                      <a:r>
                        <a:rPr lang="en-GB" dirty="0"/>
                        <a:t>10</a:t>
                      </a:r>
                      <a:endParaRPr lang="fr-FR" dirty="0"/>
                    </a:p>
                  </a:txBody>
                  <a:tcPr/>
                </a:tc>
                <a:extLst>
                  <a:ext uri="{0D108BD9-81ED-4DB2-BD59-A6C34878D82A}">
                    <a16:rowId xmlns:a16="http://schemas.microsoft.com/office/drawing/2014/main" val="4283295203"/>
                  </a:ext>
                </a:extLst>
              </a:tr>
              <a:tr h="370840">
                <a:tc>
                  <a:txBody>
                    <a:bodyPr/>
                    <a:lstStyle/>
                    <a:p>
                      <a:r>
                        <a:rPr lang="en-GB" dirty="0"/>
                        <a:t>2</a:t>
                      </a:r>
                      <a:endParaRPr lang="fr-FR" dirty="0"/>
                    </a:p>
                  </a:txBody>
                  <a:tcPr/>
                </a:tc>
                <a:tc>
                  <a:txBody>
                    <a:bodyPr/>
                    <a:lstStyle/>
                    <a:p>
                      <a:r>
                        <a:rPr lang="en-GB" dirty="0"/>
                        <a:t>1</a:t>
                      </a:r>
                      <a:endParaRPr lang="fr-FR" dirty="0"/>
                    </a:p>
                  </a:txBody>
                  <a:tcPr/>
                </a:tc>
                <a:tc>
                  <a:txBody>
                    <a:bodyPr/>
                    <a:lstStyle/>
                    <a:p>
                      <a:r>
                        <a:rPr lang="en-GB" dirty="0"/>
                        <a:t>2</a:t>
                      </a:r>
                      <a:endParaRPr lang="fr-FR" dirty="0"/>
                    </a:p>
                  </a:txBody>
                  <a:tcPr/>
                </a:tc>
                <a:tc>
                  <a:txBody>
                    <a:bodyPr/>
                    <a:lstStyle/>
                    <a:p>
                      <a:r>
                        <a:rPr lang="en-GB" dirty="0"/>
                        <a:t>30</a:t>
                      </a:r>
                      <a:endParaRPr lang="fr-FR" dirty="0"/>
                    </a:p>
                  </a:txBody>
                  <a:tcPr/>
                </a:tc>
                <a:extLst>
                  <a:ext uri="{0D108BD9-81ED-4DB2-BD59-A6C34878D82A}">
                    <a16:rowId xmlns:a16="http://schemas.microsoft.com/office/drawing/2014/main" val="73419246"/>
                  </a:ext>
                </a:extLst>
              </a:tr>
              <a:tr h="370840">
                <a:tc>
                  <a:txBody>
                    <a:bodyPr/>
                    <a:lstStyle/>
                    <a:p>
                      <a:r>
                        <a:rPr lang="en-GB" dirty="0"/>
                        <a:t>3</a:t>
                      </a:r>
                      <a:endParaRPr lang="fr-FR" dirty="0"/>
                    </a:p>
                  </a:txBody>
                  <a:tcPr/>
                </a:tc>
                <a:tc>
                  <a:txBody>
                    <a:bodyPr/>
                    <a:lstStyle/>
                    <a:p>
                      <a:r>
                        <a:rPr lang="en-GB" dirty="0"/>
                        <a:t>1</a:t>
                      </a:r>
                      <a:endParaRPr lang="fr-FR" dirty="0"/>
                    </a:p>
                  </a:txBody>
                  <a:tcPr/>
                </a:tc>
                <a:tc>
                  <a:txBody>
                    <a:bodyPr/>
                    <a:lstStyle/>
                    <a:p>
                      <a:r>
                        <a:rPr lang="en-GB" dirty="0"/>
                        <a:t>1</a:t>
                      </a:r>
                      <a:endParaRPr lang="fr-FR" dirty="0"/>
                    </a:p>
                  </a:txBody>
                  <a:tcPr/>
                </a:tc>
                <a:tc>
                  <a:txBody>
                    <a:bodyPr/>
                    <a:lstStyle/>
                    <a:p>
                      <a:r>
                        <a:rPr lang="en-GB" dirty="0"/>
                        <a:t>20</a:t>
                      </a:r>
                      <a:endParaRPr lang="fr-FR" dirty="0"/>
                    </a:p>
                  </a:txBody>
                  <a:tcPr/>
                </a:tc>
                <a:extLst>
                  <a:ext uri="{0D108BD9-81ED-4DB2-BD59-A6C34878D82A}">
                    <a16:rowId xmlns:a16="http://schemas.microsoft.com/office/drawing/2014/main" val="2258033117"/>
                  </a:ext>
                </a:extLst>
              </a:tr>
              <a:tr h="370840">
                <a:tc>
                  <a:txBody>
                    <a:bodyPr/>
                    <a:lstStyle/>
                    <a:p>
                      <a:r>
                        <a:rPr lang="en-GB" dirty="0"/>
                        <a:t>4</a:t>
                      </a:r>
                      <a:endParaRPr lang="fr-FR" dirty="0"/>
                    </a:p>
                  </a:txBody>
                  <a:tcPr/>
                </a:tc>
                <a:tc>
                  <a:txBody>
                    <a:bodyPr/>
                    <a:lstStyle/>
                    <a:p>
                      <a:r>
                        <a:rPr lang="en-GB" dirty="0"/>
                        <a:t>2</a:t>
                      </a:r>
                      <a:endParaRPr lang="fr-FR" dirty="0"/>
                    </a:p>
                  </a:txBody>
                  <a:tcPr/>
                </a:tc>
                <a:tc>
                  <a:txBody>
                    <a:bodyPr/>
                    <a:lstStyle/>
                    <a:p>
                      <a:r>
                        <a:rPr lang="en-GB" dirty="0"/>
                        <a:t>3</a:t>
                      </a:r>
                      <a:endParaRPr lang="fr-FR" dirty="0"/>
                    </a:p>
                  </a:txBody>
                  <a:tcPr/>
                </a:tc>
                <a:tc>
                  <a:txBody>
                    <a:bodyPr/>
                    <a:lstStyle/>
                    <a:p>
                      <a:r>
                        <a:rPr lang="en-GB" dirty="0"/>
                        <a:t>10</a:t>
                      </a:r>
                      <a:endParaRPr lang="fr-FR" dirty="0"/>
                    </a:p>
                  </a:txBody>
                  <a:tcPr/>
                </a:tc>
                <a:extLst>
                  <a:ext uri="{0D108BD9-81ED-4DB2-BD59-A6C34878D82A}">
                    <a16:rowId xmlns:a16="http://schemas.microsoft.com/office/drawing/2014/main" val="183010236"/>
                  </a:ext>
                </a:extLst>
              </a:tr>
            </a:tbl>
          </a:graphicData>
        </a:graphic>
      </p:graphicFrame>
      <p:cxnSp>
        <p:nvCxnSpPr>
          <p:cNvPr id="8" name="Connecteur droit avec flèche 7">
            <a:extLst>
              <a:ext uri="{FF2B5EF4-FFF2-40B4-BE49-F238E27FC236}">
                <a16:creationId xmlns:a16="http://schemas.microsoft.com/office/drawing/2014/main" id="{94594050-E096-47EB-9FAF-159C9CDF6782}"/>
              </a:ext>
            </a:extLst>
          </p:cNvPr>
          <p:cNvCxnSpPr/>
          <p:nvPr/>
        </p:nvCxnSpPr>
        <p:spPr>
          <a:xfrm>
            <a:off x="5836759" y="3002278"/>
            <a:ext cx="553837" cy="0"/>
          </a:xfrm>
          <a:prstGeom prst="straightConnector1">
            <a:avLst/>
          </a:prstGeom>
          <a:ln w="66675">
            <a:tailEnd type="triangle"/>
          </a:ln>
        </p:spPr>
        <p:style>
          <a:lnRef idx="1">
            <a:schemeClr val="accent1"/>
          </a:lnRef>
          <a:fillRef idx="0">
            <a:schemeClr val="accent1"/>
          </a:fillRef>
          <a:effectRef idx="0">
            <a:schemeClr val="accent1"/>
          </a:effectRef>
          <a:fontRef idx="minor">
            <a:schemeClr val="tx1"/>
          </a:fontRef>
        </p:style>
      </p:cxnSp>
      <p:graphicFrame>
        <p:nvGraphicFramePr>
          <p:cNvPr id="10" name="Tableau 9">
            <a:extLst>
              <a:ext uri="{FF2B5EF4-FFF2-40B4-BE49-F238E27FC236}">
                <a16:creationId xmlns:a16="http://schemas.microsoft.com/office/drawing/2014/main" id="{9222A4C2-5CED-454A-96C6-D8A8685D8A78}"/>
              </a:ext>
            </a:extLst>
          </p:cNvPr>
          <p:cNvGraphicFramePr>
            <a:graphicFrameLocks noGrp="1"/>
          </p:cNvGraphicFramePr>
          <p:nvPr>
            <p:extLst>
              <p:ext uri="{D42A27DB-BD31-4B8C-83A1-F6EECF244321}">
                <p14:modId xmlns:p14="http://schemas.microsoft.com/office/powerpoint/2010/main" val="3371345894"/>
              </p:ext>
            </p:extLst>
          </p:nvPr>
        </p:nvGraphicFramePr>
        <p:xfrm>
          <a:off x="5181987" y="4469358"/>
          <a:ext cx="1863380" cy="1303437"/>
        </p:xfrm>
        <a:graphic>
          <a:graphicData uri="http://schemas.openxmlformats.org/drawingml/2006/table">
            <a:tbl>
              <a:tblPr firstRow="1" bandRow="1">
                <a:tableStyleId>{5C22544A-7EE6-4342-B048-85BDC9FD1C3A}</a:tableStyleId>
              </a:tblPr>
              <a:tblGrid>
                <a:gridCol w="801637">
                  <a:extLst>
                    <a:ext uri="{9D8B030D-6E8A-4147-A177-3AD203B41FA5}">
                      <a16:colId xmlns:a16="http://schemas.microsoft.com/office/drawing/2014/main" val="3911741752"/>
                    </a:ext>
                  </a:extLst>
                </a:gridCol>
                <a:gridCol w="1061743">
                  <a:extLst>
                    <a:ext uri="{9D8B030D-6E8A-4147-A177-3AD203B41FA5}">
                      <a16:colId xmlns:a16="http://schemas.microsoft.com/office/drawing/2014/main" val="3422180350"/>
                    </a:ext>
                  </a:extLst>
                </a:gridCol>
              </a:tblGrid>
              <a:tr h="465513">
                <a:tc>
                  <a:txBody>
                    <a:bodyPr/>
                    <a:lstStyle/>
                    <a:p>
                      <a:r>
                        <a:rPr lang="en-GB" sz="1200" dirty="0"/>
                        <a:t>Marque</a:t>
                      </a:r>
                      <a:endParaRPr lang="fr-FR" sz="1200" dirty="0"/>
                    </a:p>
                  </a:txBody>
                  <a:tcPr/>
                </a:tc>
                <a:tc>
                  <a:txBody>
                    <a:bodyPr/>
                    <a:lstStyle/>
                    <a:p>
                      <a:r>
                        <a:rPr lang="en-GB" sz="1200" dirty="0"/>
                        <a:t>Marque ID</a:t>
                      </a:r>
                      <a:endParaRPr lang="fr-FR" sz="1200" dirty="0"/>
                    </a:p>
                  </a:txBody>
                  <a:tcPr/>
                </a:tc>
                <a:extLst>
                  <a:ext uri="{0D108BD9-81ED-4DB2-BD59-A6C34878D82A}">
                    <a16:rowId xmlns:a16="http://schemas.microsoft.com/office/drawing/2014/main" val="1529477537"/>
                  </a:ext>
                </a:extLst>
              </a:tr>
              <a:tr h="279308">
                <a:tc>
                  <a:txBody>
                    <a:bodyPr/>
                    <a:lstStyle/>
                    <a:p>
                      <a:r>
                        <a:rPr lang="en-GB" sz="1200" dirty="0"/>
                        <a:t>Renault</a:t>
                      </a:r>
                      <a:endParaRPr lang="fr-FR" sz="1200" dirty="0"/>
                    </a:p>
                  </a:txBody>
                  <a:tcPr/>
                </a:tc>
                <a:tc>
                  <a:txBody>
                    <a:bodyPr/>
                    <a:lstStyle/>
                    <a:p>
                      <a:r>
                        <a:rPr lang="en-GB" sz="1200" dirty="0"/>
                        <a:t>0</a:t>
                      </a:r>
                      <a:endParaRPr lang="fr-FR" sz="1200" dirty="0"/>
                    </a:p>
                  </a:txBody>
                  <a:tcPr/>
                </a:tc>
                <a:extLst>
                  <a:ext uri="{0D108BD9-81ED-4DB2-BD59-A6C34878D82A}">
                    <a16:rowId xmlns:a16="http://schemas.microsoft.com/office/drawing/2014/main" val="1124222686"/>
                  </a:ext>
                </a:extLst>
              </a:tr>
              <a:tr h="279308">
                <a:tc>
                  <a:txBody>
                    <a:bodyPr/>
                    <a:lstStyle/>
                    <a:p>
                      <a:r>
                        <a:rPr lang="en-GB" sz="1200" dirty="0"/>
                        <a:t>Citroen</a:t>
                      </a:r>
                      <a:endParaRPr lang="fr-FR" sz="1200" dirty="0"/>
                    </a:p>
                  </a:txBody>
                  <a:tcPr/>
                </a:tc>
                <a:tc>
                  <a:txBody>
                    <a:bodyPr/>
                    <a:lstStyle/>
                    <a:p>
                      <a:r>
                        <a:rPr lang="en-GB" sz="1200" dirty="0"/>
                        <a:t>1</a:t>
                      </a:r>
                      <a:endParaRPr lang="fr-FR" sz="1200" dirty="0"/>
                    </a:p>
                  </a:txBody>
                  <a:tcPr/>
                </a:tc>
                <a:extLst>
                  <a:ext uri="{0D108BD9-81ED-4DB2-BD59-A6C34878D82A}">
                    <a16:rowId xmlns:a16="http://schemas.microsoft.com/office/drawing/2014/main" val="73419246"/>
                  </a:ext>
                </a:extLst>
              </a:tr>
              <a:tr h="279308">
                <a:tc>
                  <a:txBody>
                    <a:bodyPr/>
                    <a:lstStyle/>
                    <a:p>
                      <a:r>
                        <a:rPr lang="en-GB" sz="1200" dirty="0"/>
                        <a:t>Opel</a:t>
                      </a:r>
                      <a:endParaRPr lang="fr-FR" sz="1200" dirty="0"/>
                    </a:p>
                  </a:txBody>
                  <a:tcPr/>
                </a:tc>
                <a:tc>
                  <a:txBody>
                    <a:bodyPr/>
                    <a:lstStyle/>
                    <a:p>
                      <a:r>
                        <a:rPr lang="en-GB" sz="1200" dirty="0"/>
                        <a:t>2</a:t>
                      </a:r>
                      <a:endParaRPr lang="fr-FR" sz="1200" dirty="0"/>
                    </a:p>
                  </a:txBody>
                  <a:tcPr/>
                </a:tc>
                <a:extLst>
                  <a:ext uri="{0D108BD9-81ED-4DB2-BD59-A6C34878D82A}">
                    <a16:rowId xmlns:a16="http://schemas.microsoft.com/office/drawing/2014/main" val="183010236"/>
                  </a:ext>
                </a:extLst>
              </a:tr>
            </a:tbl>
          </a:graphicData>
        </a:graphic>
      </p:graphicFrame>
      <p:graphicFrame>
        <p:nvGraphicFramePr>
          <p:cNvPr id="11" name="Tableau 10">
            <a:extLst>
              <a:ext uri="{FF2B5EF4-FFF2-40B4-BE49-F238E27FC236}">
                <a16:creationId xmlns:a16="http://schemas.microsoft.com/office/drawing/2014/main" id="{EB868976-2119-4358-B996-0BB6B134C322}"/>
              </a:ext>
            </a:extLst>
          </p:cNvPr>
          <p:cNvGraphicFramePr>
            <a:graphicFrameLocks noGrp="1"/>
          </p:cNvGraphicFramePr>
          <p:nvPr>
            <p:extLst>
              <p:ext uri="{D42A27DB-BD31-4B8C-83A1-F6EECF244321}">
                <p14:modId xmlns:p14="http://schemas.microsoft.com/office/powerpoint/2010/main" val="3046166586"/>
              </p:ext>
            </p:extLst>
          </p:nvPr>
        </p:nvGraphicFramePr>
        <p:xfrm>
          <a:off x="2798114" y="4214436"/>
          <a:ext cx="2025566" cy="1862053"/>
        </p:xfrm>
        <a:graphic>
          <a:graphicData uri="http://schemas.openxmlformats.org/drawingml/2006/table">
            <a:tbl>
              <a:tblPr firstRow="1" bandRow="1">
                <a:tableStyleId>{5C22544A-7EE6-4342-B048-85BDC9FD1C3A}</a:tableStyleId>
              </a:tblPr>
              <a:tblGrid>
                <a:gridCol w="904239">
                  <a:extLst>
                    <a:ext uri="{9D8B030D-6E8A-4147-A177-3AD203B41FA5}">
                      <a16:colId xmlns:a16="http://schemas.microsoft.com/office/drawing/2014/main" val="3911741752"/>
                    </a:ext>
                  </a:extLst>
                </a:gridCol>
                <a:gridCol w="1121327">
                  <a:extLst>
                    <a:ext uri="{9D8B030D-6E8A-4147-A177-3AD203B41FA5}">
                      <a16:colId xmlns:a16="http://schemas.microsoft.com/office/drawing/2014/main" val="3422180350"/>
                    </a:ext>
                  </a:extLst>
                </a:gridCol>
              </a:tblGrid>
              <a:tr h="465513">
                <a:tc>
                  <a:txBody>
                    <a:bodyPr/>
                    <a:lstStyle/>
                    <a:p>
                      <a:r>
                        <a:rPr lang="en-GB" sz="1200" dirty="0" err="1"/>
                        <a:t>Modèle</a:t>
                      </a:r>
                      <a:endParaRPr lang="fr-FR" sz="1200" dirty="0"/>
                    </a:p>
                  </a:txBody>
                  <a:tcPr/>
                </a:tc>
                <a:tc>
                  <a:txBody>
                    <a:bodyPr/>
                    <a:lstStyle/>
                    <a:p>
                      <a:r>
                        <a:rPr lang="en-GB" sz="1200" dirty="0" err="1"/>
                        <a:t>Modèle</a:t>
                      </a:r>
                      <a:r>
                        <a:rPr lang="en-GB" sz="1200" dirty="0"/>
                        <a:t> ID</a:t>
                      </a:r>
                      <a:endParaRPr lang="fr-FR" sz="1200" dirty="0"/>
                    </a:p>
                  </a:txBody>
                  <a:tcPr/>
                </a:tc>
                <a:extLst>
                  <a:ext uri="{0D108BD9-81ED-4DB2-BD59-A6C34878D82A}">
                    <a16:rowId xmlns:a16="http://schemas.microsoft.com/office/drawing/2014/main" val="1529477537"/>
                  </a:ext>
                </a:extLst>
              </a:tr>
              <a:tr h="279308">
                <a:tc>
                  <a:txBody>
                    <a:bodyPr/>
                    <a:lstStyle/>
                    <a:p>
                      <a:r>
                        <a:rPr lang="en-GB" sz="1200" dirty="0" err="1"/>
                        <a:t>Espace</a:t>
                      </a:r>
                      <a:r>
                        <a:rPr lang="en-GB" sz="1200" dirty="0"/>
                        <a:t> V3</a:t>
                      </a:r>
                      <a:endParaRPr lang="fr-FR" sz="1200" dirty="0"/>
                    </a:p>
                  </a:txBody>
                  <a:tcPr/>
                </a:tc>
                <a:tc>
                  <a:txBody>
                    <a:bodyPr/>
                    <a:lstStyle/>
                    <a:p>
                      <a:r>
                        <a:rPr lang="en-GB" sz="1200" dirty="0"/>
                        <a:t>0</a:t>
                      </a:r>
                      <a:endParaRPr lang="fr-FR" sz="1200" dirty="0"/>
                    </a:p>
                  </a:txBody>
                  <a:tcPr/>
                </a:tc>
                <a:extLst>
                  <a:ext uri="{0D108BD9-81ED-4DB2-BD59-A6C34878D82A}">
                    <a16:rowId xmlns:a16="http://schemas.microsoft.com/office/drawing/2014/main" val="1124222686"/>
                  </a:ext>
                </a:extLst>
              </a:tr>
              <a:tr h="279308">
                <a:tc>
                  <a:txBody>
                    <a:bodyPr/>
                    <a:lstStyle/>
                    <a:p>
                      <a:r>
                        <a:rPr lang="en-GB" sz="1200" dirty="0"/>
                        <a:t>Clio 2</a:t>
                      </a:r>
                      <a:endParaRPr lang="fr-FR" sz="1200" dirty="0"/>
                    </a:p>
                  </a:txBody>
                  <a:tcPr/>
                </a:tc>
                <a:tc>
                  <a:txBody>
                    <a:bodyPr/>
                    <a:lstStyle/>
                    <a:p>
                      <a:r>
                        <a:rPr lang="en-GB" sz="1200" dirty="0"/>
                        <a:t>1</a:t>
                      </a:r>
                      <a:endParaRPr lang="fr-FR" sz="1200" dirty="0"/>
                    </a:p>
                  </a:txBody>
                  <a:tcPr/>
                </a:tc>
                <a:extLst>
                  <a:ext uri="{0D108BD9-81ED-4DB2-BD59-A6C34878D82A}">
                    <a16:rowId xmlns:a16="http://schemas.microsoft.com/office/drawing/2014/main" val="4283295203"/>
                  </a:ext>
                </a:extLst>
              </a:tr>
              <a:tr h="279308">
                <a:tc>
                  <a:txBody>
                    <a:bodyPr/>
                    <a:lstStyle/>
                    <a:p>
                      <a:r>
                        <a:rPr lang="en-GB" sz="1200" dirty="0"/>
                        <a:t>C3 Picasso</a:t>
                      </a:r>
                      <a:endParaRPr lang="fr-FR" sz="1200" dirty="0"/>
                    </a:p>
                  </a:txBody>
                  <a:tcPr/>
                </a:tc>
                <a:tc>
                  <a:txBody>
                    <a:bodyPr/>
                    <a:lstStyle/>
                    <a:p>
                      <a:r>
                        <a:rPr lang="en-GB" sz="1200" dirty="0"/>
                        <a:t>2</a:t>
                      </a:r>
                      <a:endParaRPr lang="fr-FR" sz="1200" dirty="0"/>
                    </a:p>
                  </a:txBody>
                  <a:tcPr/>
                </a:tc>
                <a:extLst>
                  <a:ext uri="{0D108BD9-81ED-4DB2-BD59-A6C34878D82A}">
                    <a16:rowId xmlns:a16="http://schemas.microsoft.com/office/drawing/2014/main" val="73419246"/>
                  </a:ext>
                </a:extLst>
              </a:tr>
              <a:tr h="279308">
                <a:tc>
                  <a:txBody>
                    <a:bodyPr/>
                    <a:lstStyle/>
                    <a:p>
                      <a:r>
                        <a:rPr lang="en-GB" sz="1200" dirty="0"/>
                        <a:t>Versa</a:t>
                      </a:r>
                      <a:endParaRPr lang="fr-FR" sz="1200" dirty="0"/>
                    </a:p>
                  </a:txBody>
                  <a:tcPr/>
                </a:tc>
                <a:tc>
                  <a:txBody>
                    <a:bodyPr/>
                    <a:lstStyle/>
                    <a:p>
                      <a:r>
                        <a:rPr lang="en-GB" sz="1200" dirty="0"/>
                        <a:t>3</a:t>
                      </a:r>
                      <a:endParaRPr lang="fr-FR" sz="1200" dirty="0"/>
                    </a:p>
                  </a:txBody>
                  <a:tcPr/>
                </a:tc>
                <a:extLst>
                  <a:ext uri="{0D108BD9-81ED-4DB2-BD59-A6C34878D82A}">
                    <a16:rowId xmlns:a16="http://schemas.microsoft.com/office/drawing/2014/main" val="2258033117"/>
                  </a:ext>
                </a:extLst>
              </a:tr>
              <a:tr h="279308">
                <a:tc>
                  <a:txBody>
                    <a:bodyPr/>
                    <a:lstStyle/>
                    <a:p>
                      <a:r>
                        <a:rPr lang="en-GB" sz="1200"/>
                        <a:t>Corsa</a:t>
                      </a:r>
                      <a:endParaRPr lang="fr-FR" sz="1200" dirty="0"/>
                    </a:p>
                  </a:txBody>
                  <a:tcPr/>
                </a:tc>
                <a:tc>
                  <a:txBody>
                    <a:bodyPr/>
                    <a:lstStyle/>
                    <a:p>
                      <a:r>
                        <a:rPr lang="en-GB" sz="1200" dirty="0"/>
                        <a:t>4</a:t>
                      </a:r>
                      <a:endParaRPr lang="fr-FR" sz="1200" dirty="0"/>
                    </a:p>
                  </a:txBody>
                  <a:tcPr/>
                </a:tc>
                <a:extLst>
                  <a:ext uri="{0D108BD9-81ED-4DB2-BD59-A6C34878D82A}">
                    <a16:rowId xmlns:a16="http://schemas.microsoft.com/office/drawing/2014/main" val="2650442298"/>
                  </a:ext>
                </a:extLst>
              </a:tr>
            </a:tbl>
          </a:graphicData>
        </a:graphic>
      </p:graphicFrame>
      <p:graphicFrame>
        <p:nvGraphicFramePr>
          <p:cNvPr id="12" name="Tableau 11">
            <a:extLst>
              <a:ext uri="{FF2B5EF4-FFF2-40B4-BE49-F238E27FC236}">
                <a16:creationId xmlns:a16="http://schemas.microsoft.com/office/drawing/2014/main" id="{02BAD8D0-699B-4268-84D4-7765551235A5}"/>
              </a:ext>
            </a:extLst>
          </p:cNvPr>
          <p:cNvGraphicFramePr>
            <a:graphicFrameLocks noGrp="1"/>
          </p:cNvGraphicFramePr>
          <p:nvPr>
            <p:extLst>
              <p:ext uri="{D42A27DB-BD31-4B8C-83A1-F6EECF244321}">
                <p14:modId xmlns:p14="http://schemas.microsoft.com/office/powerpoint/2010/main" val="1032298121"/>
              </p:ext>
            </p:extLst>
          </p:nvPr>
        </p:nvGraphicFramePr>
        <p:xfrm>
          <a:off x="7368321" y="4329703"/>
          <a:ext cx="1863380" cy="1582745"/>
        </p:xfrm>
        <a:graphic>
          <a:graphicData uri="http://schemas.openxmlformats.org/drawingml/2006/table">
            <a:tbl>
              <a:tblPr firstRow="1" bandRow="1">
                <a:tableStyleId>{5C22544A-7EE6-4342-B048-85BDC9FD1C3A}</a:tableStyleId>
              </a:tblPr>
              <a:tblGrid>
                <a:gridCol w="1016922">
                  <a:extLst>
                    <a:ext uri="{9D8B030D-6E8A-4147-A177-3AD203B41FA5}">
                      <a16:colId xmlns:a16="http://schemas.microsoft.com/office/drawing/2014/main" val="3911741752"/>
                    </a:ext>
                  </a:extLst>
                </a:gridCol>
                <a:gridCol w="846458">
                  <a:extLst>
                    <a:ext uri="{9D8B030D-6E8A-4147-A177-3AD203B41FA5}">
                      <a16:colId xmlns:a16="http://schemas.microsoft.com/office/drawing/2014/main" val="3422180350"/>
                    </a:ext>
                  </a:extLst>
                </a:gridCol>
              </a:tblGrid>
              <a:tr h="465513">
                <a:tc>
                  <a:txBody>
                    <a:bodyPr/>
                    <a:lstStyle/>
                    <a:p>
                      <a:r>
                        <a:rPr lang="en-GB" sz="1200" dirty="0" err="1"/>
                        <a:t>Mois</a:t>
                      </a:r>
                      <a:r>
                        <a:rPr lang="en-GB" sz="1200" dirty="0"/>
                        <a:t> sortie</a:t>
                      </a:r>
                      <a:endParaRPr lang="fr-FR" sz="1200" dirty="0"/>
                    </a:p>
                  </a:txBody>
                  <a:tcPr/>
                </a:tc>
                <a:tc>
                  <a:txBody>
                    <a:bodyPr/>
                    <a:lstStyle/>
                    <a:p>
                      <a:r>
                        <a:rPr lang="en-GB" sz="1200" dirty="0" err="1"/>
                        <a:t>Mois</a:t>
                      </a:r>
                      <a:r>
                        <a:rPr lang="en-GB" sz="1200" dirty="0"/>
                        <a:t> ID</a:t>
                      </a:r>
                      <a:endParaRPr lang="fr-FR" sz="1200" dirty="0"/>
                    </a:p>
                  </a:txBody>
                  <a:tcPr/>
                </a:tc>
                <a:extLst>
                  <a:ext uri="{0D108BD9-81ED-4DB2-BD59-A6C34878D82A}">
                    <a16:rowId xmlns:a16="http://schemas.microsoft.com/office/drawing/2014/main" val="1529477537"/>
                  </a:ext>
                </a:extLst>
              </a:tr>
              <a:tr h="279308">
                <a:tc>
                  <a:txBody>
                    <a:bodyPr/>
                    <a:lstStyle/>
                    <a:p>
                      <a:r>
                        <a:rPr lang="en-GB" sz="1200" dirty="0"/>
                        <a:t>Mai</a:t>
                      </a:r>
                      <a:endParaRPr lang="fr-FR" sz="1200" dirty="0"/>
                    </a:p>
                  </a:txBody>
                  <a:tcPr/>
                </a:tc>
                <a:tc>
                  <a:txBody>
                    <a:bodyPr/>
                    <a:lstStyle/>
                    <a:p>
                      <a:r>
                        <a:rPr lang="en-GB" sz="1200" dirty="0"/>
                        <a:t>0</a:t>
                      </a:r>
                      <a:endParaRPr lang="fr-FR" sz="1200" dirty="0"/>
                    </a:p>
                  </a:txBody>
                  <a:tcPr/>
                </a:tc>
                <a:extLst>
                  <a:ext uri="{0D108BD9-81ED-4DB2-BD59-A6C34878D82A}">
                    <a16:rowId xmlns:a16="http://schemas.microsoft.com/office/drawing/2014/main" val="1124222686"/>
                  </a:ext>
                </a:extLst>
              </a:tr>
              <a:tr h="279308">
                <a:tc>
                  <a:txBody>
                    <a:bodyPr/>
                    <a:lstStyle/>
                    <a:p>
                      <a:r>
                        <a:rPr lang="en-GB" sz="1200" dirty="0" err="1"/>
                        <a:t>Juin</a:t>
                      </a:r>
                      <a:endParaRPr lang="fr-FR" sz="1200" dirty="0"/>
                    </a:p>
                  </a:txBody>
                  <a:tcPr/>
                </a:tc>
                <a:tc>
                  <a:txBody>
                    <a:bodyPr/>
                    <a:lstStyle/>
                    <a:p>
                      <a:r>
                        <a:rPr lang="en-GB" sz="1200" dirty="0"/>
                        <a:t>1</a:t>
                      </a:r>
                      <a:endParaRPr lang="fr-FR" sz="1200" dirty="0"/>
                    </a:p>
                  </a:txBody>
                  <a:tcPr/>
                </a:tc>
                <a:extLst>
                  <a:ext uri="{0D108BD9-81ED-4DB2-BD59-A6C34878D82A}">
                    <a16:rowId xmlns:a16="http://schemas.microsoft.com/office/drawing/2014/main" val="4283295203"/>
                  </a:ext>
                </a:extLst>
              </a:tr>
              <a:tr h="279308">
                <a:tc>
                  <a:txBody>
                    <a:bodyPr/>
                    <a:lstStyle/>
                    <a:p>
                      <a:r>
                        <a:rPr lang="en-GB" sz="1200" dirty="0" err="1"/>
                        <a:t>Août</a:t>
                      </a:r>
                      <a:endParaRPr lang="fr-FR" sz="1200" dirty="0"/>
                    </a:p>
                  </a:txBody>
                  <a:tcPr/>
                </a:tc>
                <a:tc>
                  <a:txBody>
                    <a:bodyPr/>
                    <a:lstStyle/>
                    <a:p>
                      <a:r>
                        <a:rPr lang="en-GB" sz="1200" dirty="0"/>
                        <a:t>2</a:t>
                      </a:r>
                      <a:endParaRPr lang="fr-FR" sz="1200" dirty="0"/>
                    </a:p>
                  </a:txBody>
                  <a:tcPr/>
                </a:tc>
                <a:extLst>
                  <a:ext uri="{0D108BD9-81ED-4DB2-BD59-A6C34878D82A}">
                    <a16:rowId xmlns:a16="http://schemas.microsoft.com/office/drawing/2014/main" val="73419246"/>
                  </a:ext>
                </a:extLst>
              </a:tr>
              <a:tr h="279308">
                <a:tc>
                  <a:txBody>
                    <a:bodyPr/>
                    <a:lstStyle/>
                    <a:p>
                      <a:r>
                        <a:rPr lang="en-GB" sz="1200" dirty="0"/>
                        <a:t>Mars</a:t>
                      </a:r>
                      <a:endParaRPr lang="fr-FR" sz="1200" dirty="0"/>
                    </a:p>
                  </a:txBody>
                  <a:tcPr/>
                </a:tc>
                <a:tc>
                  <a:txBody>
                    <a:bodyPr/>
                    <a:lstStyle/>
                    <a:p>
                      <a:r>
                        <a:rPr lang="en-GB" sz="1200" dirty="0"/>
                        <a:t>3</a:t>
                      </a:r>
                      <a:endParaRPr lang="fr-FR" sz="1200" dirty="0"/>
                    </a:p>
                  </a:txBody>
                  <a:tcPr/>
                </a:tc>
                <a:extLst>
                  <a:ext uri="{0D108BD9-81ED-4DB2-BD59-A6C34878D82A}">
                    <a16:rowId xmlns:a16="http://schemas.microsoft.com/office/drawing/2014/main" val="2258033117"/>
                  </a:ext>
                </a:extLst>
              </a:tr>
            </a:tbl>
          </a:graphicData>
        </a:graphic>
      </p:graphicFrame>
    </p:spTree>
    <p:extLst>
      <p:ext uri="{BB962C8B-B14F-4D97-AF65-F5344CB8AC3E}">
        <p14:creationId xmlns:p14="http://schemas.microsoft.com/office/powerpoint/2010/main" val="139703396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D94CF98-CB04-44F1-85A6-4B4AC883EF81}"/>
              </a:ext>
            </a:extLst>
          </p:cNvPr>
          <p:cNvSpPr>
            <a:spLocks noGrp="1"/>
          </p:cNvSpPr>
          <p:nvPr>
            <p:ph type="body" sz="quarter" idx="10"/>
          </p:nvPr>
        </p:nvSpPr>
        <p:spPr/>
        <p:txBody>
          <a:bodyPr/>
          <a:lstStyle/>
          <a:p>
            <a:r>
              <a:rPr lang="fr-FR" dirty="0"/>
              <a:t>9. Hardware</a:t>
            </a:r>
          </a:p>
        </p:txBody>
      </p:sp>
      <p:sp>
        <p:nvSpPr>
          <p:cNvPr id="3" name="Text Placeholder 2">
            <a:extLst>
              <a:ext uri="{FF2B5EF4-FFF2-40B4-BE49-F238E27FC236}">
                <a16:creationId xmlns:a16="http://schemas.microsoft.com/office/drawing/2014/main" id="{34A34A39-80BF-4C8F-B70D-0D8ECE4583CE}"/>
              </a:ext>
            </a:extLst>
          </p:cNvPr>
          <p:cNvSpPr>
            <a:spLocks noGrp="1"/>
          </p:cNvSpPr>
          <p:nvPr>
            <p:ph type="body" sz="quarter" idx="12"/>
          </p:nvPr>
        </p:nvSpPr>
        <p:spPr>
          <a:xfrm>
            <a:off x="720091" y="1412875"/>
            <a:ext cx="10892790" cy="4633595"/>
          </a:xfrm>
        </p:spPr>
        <p:txBody>
          <a:bodyPr/>
          <a:lstStyle/>
          <a:p>
            <a:r>
              <a:rPr lang="fr-FR" dirty="0"/>
              <a:t>Le </a:t>
            </a:r>
            <a:r>
              <a:rPr lang="fr-FR" dirty="0" err="1"/>
              <a:t>Vertipaq</a:t>
            </a:r>
            <a:r>
              <a:rPr lang="fr-FR" dirty="0"/>
              <a:t> engine est utilisé de la même façon par les TCD en Excel et par Power BI. Il est également possible de construire un cube </a:t>
            </a:r>
            <a:r>
              <a:rPr lang="fr-FR" dirty="0" err="1"/>
              <a:t>olap</a:t>
            </a:r>
            <a:r>
              <a:rPr lang="fr-FR" dirty="0"/>
              <a:t> qui utilise ce moteur.</a:t>
            </a:r>
          </a:p>
          <a:p>
            <a:endParaRPr lang="en-GB" dirty="0"/>
          </a:p>
          <a:p>
            <a:r>
              <a:rPr lang="en-GB" dirty="0"/>
              <a:t>C</a:t>
            </a:r>
            <a:r>
              <a:rPr lang="fr-FR" dirty="0"/>
              <a:t>e moteur agit principalement comme une base avec un index </a:t>
            </a:r>
            <a:r>
              <a:rPr lang="fr-FR" dirty="0" err="1"/>
              <a:t>columnstore</a:t>
            </a:r>
            <a:r>
              <a:rPr lang="fr-FR" dirty="0"/>
              <a:t>, tel que vu précédemment, et place toutes les données en mémoire vive (RAM)</a:t>
            </a:r>
          </a:p>
          <a:p>
            <a:endParaRPr lang="en-GB" dirty="0"/>
          </a:p>
          <a:p>
            <a:r>
              <a:rPr lang="en-GB" dirty="0"/>
              <a:t>I</a:t>
            </a:r>
            <a:r>
              <a:rPr lang="fr-FR" dirty="0"/>
              <a:t>l est donc parfait pour les modèles de taille intermédiaire (jusqu’à quelques centaines de Go, théoriquement jusqu’à 50 To)</a:t>
            </a:r>
          </a:p>
          <a:p>
            <a:endParaRPr lang="fr-FR" dirty="0"/>
          </a:p>
          <a:p>
            <a:endParaRPr lang="fr-FR" dirty="0"/>
          </a:p>
          <a:p>
            <a:endParaRPr lang="fr-FR" dirty="0"/>
          </a:p>
        </p:txBody>
      </p:sp>
      <p:sp>
        <p:nvSpPr>
          <p:cNvPr id="4" name="Text Placeholder 3">
            <a:extLst>
              <a:ext uri="{FF2B5EF4-FFF2-40B4-BE49-F238E27FC236}">
                <a16:creationId xmlns:a16="http://schemas.microsoft.com/office/drawing/2014/main" id="{93EA09D8-FD77-4413-8083-1B5A03B2C989}"/>
              </a:ext>
            </a:extLst>
          </p:cNvPr>
          <p:cNvSpPr>
            <a:spLocks noGrp="1"/>
          </p:cNvSpPr>
          <p:nvPr>
            <p:ph type="body" sz="quarter" idx="11"/>
          </p:nvPr>
        </p:nvSpPr>
        <p:spPr/>
        <p:txBody>
          <a:bodyPr/>
          <a:lstStyle/>
          <a:p>
            <a:r>
              <a:rPr lang="fr-FR" dirty="0"/>
              <a:t>Cube OLAP en mémoire : </a:t>
            </a:r>
            <a:r>
              <a:rPr lang="fr-FR" dirty="0" err="1"/>
              <a:t>Tabular</a:t>
            </a:r>
            <a:endParaRPr lang="fr-FR" dirty="0"/>
          </a:p>
        </p:txBody>
      </p:sp>
    </p:spTree>
    <p:extLst>
      <p:ext uri="{BB962C8B-B14F-4D97-AF65-F5344CB8AC3E}">
        <p14:creationId xmlns:p14="http://schemas.microsoft.com/office/powerpoint/2010/main" val="10645853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10B87F12-E7A6-408C-8561-B3FB4F0FCFFA}"/>
              </a:ext>
            </a:extLst>
          </p:cNvPr>
          <p:cNvSpPr>
            <a:spLocks noGrp="1"/>
          </p:cNvSpPr>
          <p:nvPr>
            <p:ph type="body" sz="quarter" idx="10"/>
          </p:nvPr>
        </p:nvSpPr>
        <p:spPr/>
        <p:txBody>
          <a:bodyPr/>
          <a:lstStyle/>
          <a:p>
            <a:r>
              <a:rPr lang="fr-FR" dirty="0"/>
              <a:t>1. Qu’est-ce que la BI</a:t>
            </a:r>
            <a:endParaRPr lang="en-US" dirty="0"/>
          </a:p>
        </p:txBody>
      </p:sp>
      <p:sp>
        <p:nvSpPr>
          <p:cNvPr id="4" name="Espace réservé du texte 3">
            <a:extLst>
              <a:ext uri="{FF2B5EF4-FFF2-40B4-BE49-F238E27FC236}">
                <a16:creationId xmlns:a16="http://schemas.microsoft.com/office/drawing/2014/main" id="{7CCF4250-6A33-48A1-AD61-500FF59C62B7}"/>
              </a:ext>
            </a:extLst>
          </p:cNvPr>
          <p:cNvSpPr>
            <a:spLocks noGrp="1"/>
          </p:cNvSpPr>
          <p:nvPr>
            <p:ph type="body" sz="quarter" idx="11"/>
          </p:nvPr>
        </p:nvSpPr>
        <p:spPr/>
        <p:txBody>
          <a:bodyPr/>
          <a:lstStyle/>
          <a:p>
            <a:r>
              <a:rPr lang="fr-FR" dirty="0"/>
              <a:t>Livrables : Donnée propre</a:t>
            </a:r>
          </a:p>
        </p:txBody>
      </p:sp>
      <p:sp>
        <p:nvSpPr>
          <p:cNvPr id="2" name="Text Placeholder 1">
            <a:extLst>
              <a:ext uri="{FF2B5EF4-FFF2-40B4-BE49-F238E27FC236}">
                <a16:creationId xmlns:a16="http://schemas.microsoft.com/office/drawing/2014/main" id="{CB1FC681-D3CF-4512-9F73-51B0C45EFF22}"/>
              </a:ext>
            </a:extLst>
          </p:cNvPr>
          <p:cNvSpPr>
            <a:spLocks noGrp="1"/>
          </p:cNvSpPr>
          <p:nvPr>
            <p:ph type="body" sz="quarter" idx="12"/>
          </p:nvPr>
        </p:nvSpPr>
        <p:spPr/>
        <p:txBody>
          <a:bodyPr/>
          <a:lstStyle/>
          <a:p>
            <a:pPr marL="342900" indent="-342900">
              <a:buFont typeface="Arial" panose="020B0604020202020204" pitchFamily="34" charset="0"/>
              <a:buChar char="•"/>
            </a:pPr>
            <a:r>
              <a:rPr lang="fr-FR" dirty="0"/>
              <a:t>Donnée agrégée, nettoyée et standardisée</a:t>
            </a:r>
          </a:p>
          <a:p>
            <a:pPr marL="342900" indent="-342900">
              <a:buFont typeface="Arial" panose="020B0604020202020204" pitchFamily="34" charset="0"/>
              <a:buChar char="•"/>
            </a:pPr>
            <a:r>
              <a:rPr lang="fr-FR" dirty="0"/>
              <a:t>Prête à être utilisée à des fins d’analyse</a:t>
            </a:r>
          </a:p>
          <a:p>
            <a:pPr marL="342900" indent="-342900">
              <a:buFont typeface="Arial" panose="020B0604020202020204" pitchFamily="34" charset="0"/>
              <a:buChar char="•"/>
            </a:pPr>
            <a:r>
              <a:rPr lang="en-GB" dirty="0"/>
              <a:t>D</a:t>
            </a:r>
            <a:r>
              <a:rPr lang="fr-FR" dirty="0" err="1"/>
              <a:t>oit</a:t>
            </a:r>
            <a:r>
              <a:rPr lang="fr-FR" dirty="0"/>
              <a:t> être utilisable par l’ensemble de l’entreprise</a:t>
            </a:r>
          </a:p>
        </p:txBody>
      </p:sp>
    </p:spTree>
    <p:extLst>
      <p:ext uri="{BB962C8B-B14F-4D97-AF65-F5344CB8AC3E}">
        <p14:creationId xmlns:p14="http://schemas.microsoft.com/office/powerpoint/2010/main" val="43272893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1DEADC7B-E121-46F7-AAAF-DC82581C390C}"/>
              </a:ext>
            </a:extLst>
          </p:cNvPr>
          <p:cNvSpPr txBox="1">
            <a:spLocks noChangeArrowheads="1"/>
          </p:cNvSpPr>
          <p:nvPr/>
        </p:nvSpPr>
        <p:spPr bwMode="auto">
          <a:xfrm>
            <a:off x="7540603" y="4452248"/>
            <a:ext cx="2076209" cy="1400383"/>
          </a:xfrm>
          <a:prstGeom prst="rect">
            <a:avLst/>
          </a:prstGeom>
          <a:noFill/>
          <a:ln w="9525">
            <a:noFill/>
            <a:miter lim="800000"/>
            <a:headEnd/>
            <a:tailEnd/>
          </a:ln>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400" b="1" i="0" u="none" strike="noStrike" kern="0" cap="none" spc="0" normalizeH="0" baseline="0" noProof="0" dirty="0">
                <a:ln>
                  <a:noFill/>
                </a:ln>
                <a:solidFill>
                  <a:schemeClr val="tx1"/>
                </a:solidFill>
                <a:effectLst/>
                <a:uLnTx/>
                <a:uFillTx/>
                <a:latin typeface="+mn-lt"/>
                <a:cs typeface="+mn-cs"/>
              </a:rPr>
              <a:t>Nicolas DOL</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100" b="0" i="0" u="none" strike="noStrike" kern="0" cap="none" spc="0" normalizeH="0" baseline="0" noProof="0" dirty="0">
                <a:ln>
                  <a:noFill/>
                </a:ln>
                <a:solidFill>
                  <a:schemeClr val="accent6"/>
                </a:solidFill>
                <a:effectLst/>
                <a:uLnTx/>
                <a:uFillTx/>
              </a:rPr>
              <a:t>Consultant Data Science</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000" b="1" i="0" u="none" strike="noStrike" kern="0" cap="none" spc="0" normalizeH="0" baseline="0" noProof="0" dirty="0">
              <a:ln>
                <a:noFill/>
              </a:ln>
              <a:solidFill>
                <a:schemeClr val="bg2">
                  <a:lumMod val="50000"/>
                </a:schemeClr>
              </a:solidFill>
              <a:effectLst/>
              <a:uLnTx/>
              <a:uFillTx/>
              <a:latin typeface="+mn-lt"/>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000" b="0" i="0" u="none" strike="noStrike" kern="0" cap="none" spc="0" normalizeH="0" baseline="0" noProof="0" dirty="0">
                <a:ln>
                  <a:noFill/>
                </a:ln>
                <a:effectLst/>
                <a:uLnTx/>
                <a:uFillTx/>
                <a:latin typeface="+mn-lt"/>
                <a:cs typeface="+mn-cs"/>
              </a:rPr>
              <a:t>20, rue Thérèse</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000" b="0" i="0" u="none" strike="noStrike" kern="0" cap="none" spc="0" normalizeH="0" baseline="0" noProof="0" dirty="0">
                <a:ln>
                  <a:noFill/>
                </a:ln>
                <a:effectLst/>
                <a:uLnTx/>
                <a:uFillTx/>
                <a:latin typeface="+mn-lt"/>
                <a:cs typeface="+mn-cs"/>
              </a:rPr>
              <a:t>75001 PARIS</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000" b="0" i="0" u="none" strike="noStrike" kern="0" cap="none" spc="0" normalizeH="0" baseline="0" noProof="0" dirty="0">
              <a:ln>
                <a:noFill/>
              </a:ln>
              <a:effectLst/>
              <a:uLnTx/>
              <a:uFillTx/>
              <a:latin typeface="+mn-lt"/>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000" b="0" i="0" u="none" strike="noStrike" kern="0" cap="none" spc="0" normalizeH="0" baseline="0" noProof="0" dirty="0">
                <a:ln>
                  <a:noFill/>
                </a:ln>
                <a:effectLst/>
                <a:uLnTx/>
                <a:uFillTx/>
                <a:latin typeface="+mn-lt"/>
                <a:cs typeface="+mn-cs"/>
              </a:rPr>
              <a:t>06</a:t>
            </a:r>
            <a:r>
              <a:rPr kumimoji="0" lang="fr-FR" sz="1000" b="0" i="0" u="none" strike="noStrike" kern="0" cap="none" spc="0" normalizeH="0" noProof="0" dirty="0">
                <a:ln>
                  <a:noFill/>
                </a:ln>
                <a:effectLst/>
                <a:uLnTx/>
                <a:uFillTx/>
                <a:latin typeface="+mn-lt"/>
                <a:cs typeface="+mn-cs"/>
              </a:rPr>
              <a:t> 59 40 08 61</a:t>
            </a:r>
            <a:endParaRPr kumimoji="0" lang="fr-FR" sz="1000" b="0" i="0" u="none" strike="noStrike" kern="0" cap="none" spc="0" normalizeH="0" baseline="0" noProof="0" dirty="0">
              <a:ln>
                <a:noFill/>
              </a:ln>
              <a:effectLst/>
              <a:uLnTx/>
              <a:uFillTx/>
              <a:latin typeface="+mn-lt"/>
              <a:cs typeface="+mn-cs"/>
            </a:endParaRPr>
          </a:p>
          <a:p>
            <a:pPr lvl="0" algn="ctr">
              <a:defRPr/>
            </a:pPr>
            <a:r>
              <a:rPr lang="fr-FR" sz="1000" kern="0" dirty="0"/>
              <a:t>nicolas.dol@mines-saint-etienne.org</a:t>
            </a:r>
            <a:endParaRPr kumimoji="0" lang="fr-FR" sz="1050" b="1" i="0" u="none" strike="noStrike" kern="0" cap="none" spc="0" normalizeH="0" baseline="0" noProof="0" dirty="0">
              <a:ln>
                <a:noFill/>
              </a:ln>
              <a:solidFill>
                <a:srgbClr val="E50938"/>
              </a:solidFill>
              <a:effectLst/>
              <a:uLnTx/>
              <a:uFillTx/>
              <a:latin typeface="+mn-lt"/>
              <a:cs typeface="+mn-cs"/>
            </a:endParaRPr>
          </a:p>
        </p:txBody>
      </p:sp>
    </p:spTree>
    <p:extLst>
      <p:ext uri="{BB962C8B-B14F-4D97-AF65-F5344CB8AC3E}">
        <p14:creationId xmlns:p14="http://schemas.microsoft.com/office/powerpoint/2010/main" val="25673950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10B87F12-E7A6-408C-8561-B3FB4F0FCFFA}"/>
              </a:ext>
            </a:extLst>
          </p:cNvPr>
          <p:cNvSpPr>
            <a:spLocks noGrp="1"/>
          </p:cNvSpPr>
          <p:nvPr>
            <p:ph type="body" sz="quarter" idx="10"/>
          </p:nvPr>
        </p:nvSpPr>
        <p:spPr/>
        <p:txBody>
          <a:bodyPr/>
          <a:lstStyle/>
          <a:p>
            <a:r>
              <a:rPr lang="fr-FR" dirty="0"/>
              <a:t>1. Qu’est-ce que la BI</a:t>
            </a:r>
            <a:endParaRPr lang="en-US" dirty="0"/>
          </a:p>
        </p:txBody>
      </p:sp>
      <p:sp>
        <p:nvSpPr>
          <p:cNvPr id="4" name="Espace réservé du texte 3">
            <a:extLst>
              <a:ext uri="{FF2B5EF4-FFF2-40B4-BE49-F238E27FC236}">
                <a16:creationId xmlns:a16="http://schemas.microsoft.com/office/drawing/2014/main" id="{7CCF4250-6A33-48A1-AD61-500FF59C62B7}"/>
              </a:ext>
            </a:extLst>
          </p:cNvPr>
          <p:cNvSpPr>
            <a:spLocks noGrp="1"/>
          </p:cNvSpPr>
          <p:nvPr>
            <p:ph type="body" sz="quarter" idx="11"/>
          </p:nvPr>
        </p:nvSpPr>
        <p:spPr/>
        <p:txBody>
          <a:bodyPr/>
          <a:lstStyle/>
          <a:p>
            <a:r>
              <a:rPr lang="fr-FR" dirty="0"/>
              <a:t>Livrables : Rapports</a:t>
            </a:r>
          </a:p>
        </p:txBody>
      </p:sp>
      <p:pic>
        <p:nvPicPr>
          <p:cNvPr id="8" name="Picture 7">
            <a:extLst>
              <a:ext uri="{FF2B5EF4-FFF2-40B4-BE49-F238E27FC236}">
                <a16:creationId xmlns:a16="http://schemas.microsoft.com/office/drawing/2014/main" id="{D8D45786-8C04-4AE7-BD71-D88558A5AD14}"/>
              </a:ext>
            </a:extLst>
          </p:cNvPr>
          <p:cNvPicPr>
            <a:picLocks noChangeAspect="1"/>
          </p:cNvPicPr>
          <p:nvPr/>
        </p:nvPicPr>
        <p:blipFill>
          <a:blip r:embed="rId2"/>
          <a:stretch>
            <a:fillRect/>
          </a:stretch>
        </p:blipFill>
        <p:spPr>
          <a:xfrm>
            <a:off x="6167441" y="225425"/>
            <a:ext cx="6024559" cy="5809615"/>
          </a:xfrm>
          <a:prstGeom prst="rect">
            <a:avLst/>
          </a:prstGeom>
        </p:spPr>
      </p:pic>
      <p:pic>
        <p:nvPicPr>
          <p:cNvPr id="9" name="Picture 8">
            <a:extLst>
              <a:ext uri="{FF2B5EF4-FFF2-40B4-BE49-F238E27FC236}">
                <a16:creationId xmlns:a16="http://schemas.microsoft.com/office/drawing/2014/main" id="{B284856A-D856-492F-8CDF-AD9854509073}"/>
              </a:ext>
            </a:extLst>
          </p:cNvPr>
          <p:cNvPicPr>
            <a:picLocks noChangeAspect="1"/>
          </p:cNvPicPr>
          <p:nvPr/>
        </p:nvPicPr>
        <p:blipFill>
          <a:blip r:embed="rId3"/>
          <a:stretch>
            <a:fillRect/>
          </a:stretch>
        </p:blipFill>
        <p:spPr>
          <a:xfrm>
            <a:off x="434340" y="1801226"/>
            <a:ext cx="5486400" cy="4233814"/>
          </a:xfrm>
          <a:prstGeom prst="rect">
            <a:avLst/>
          </a:prstGeom>
        </p:spPr>
      </p:pic>
    </p:spTree>
    <p:extLst>
      <p:ext uri="{BB962C8B-B14F-4D97-AF65-F5344CB8AC3E}">
        <p14:creationId xmlns:p14="http://schemas.microsoft.com/office/powerpoint/2010/main" val="2753829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texte 4">
            <a:extLst>
              <a:ext uri="{FF2B5EF4-FFF2-40B4-BE49-F238E27FC236}">
                <a16:creationId xmlns:a16="http://schemas.microsoft.com/office/drawing/2014/main" id="{2D1B1B2D-2BD8-49BE-B93A-9A59D836052D}"/>
              </a:ext>
            </a:extLst>
          </p:cNvPr>
          <p:cNvSpPr>
            <a:spLocks noGrp="1"/>
          </p:cNvSpPr>
          <p:nvPr>
            <p:ph type="body" sz="quarter" idx="10"/>
          </p:nvPr>
        </p:nvSpPr>
        <p:spPr/>
        <p:txBody>
          <a:bodyPr/>
          <a:lstStyle/>
          <a:p>
            <a:r>
              <a:rPr lang="fr-FR" dirty="0"/>
              <a:t>2. Le Data Warehouse</a:t>
            </a:r>
            <a:endParaRPr lang="en-US" dirty="0"/>
          </a:p>
        </p:txBody>
      </p:sp>
    </p:spTree>
    <p:extLst>
      <p:ext uri="{BB962C8B-B14F-4D97-AF65-F5344CB8AC3E}">
        <p14:creationId xmlns:p14="http://schemas.microsoft.com/office/powerpoint/2010/main" val="3027416345"/>
      </p:ext>
    </p:extLst>
  </p:cSld>
  <p:clrMapOvr>
    <a:masterClrMapping/>
  </p:clrMapOvr>
</p:sld>
</file>

<file path=ppt/theme/theme1.xml><?xml version="1.0" encoding="utf-8"?>
<a:theme xmlns:a="http://schemas.openxmlformats.org/drawingml/2006/main" name="Strcuture de document">
  <a:themeElements>
    <a:clrScheme name="Datatorii">
      <a:dk1>
        <a:srgbClr val="4A4949"/>
      </a:dk1>
      <a:lt1>
        <a:sysClr val="window" lastClr="FFFFFF"/>
      </a:lt1>
      <a:dk2>
        <a:srgbClr val="171408"/>
      </a:dk2>
      <a:lt2>
        <a:srgbClr val="F7F6EF"/>
      </a:lt2>
      <a:accent1>
        <a:srgbClr val="D84116"/>
      </a:accent1>
      <a:accent2>
        <a:srgbClr val="16608A"/>
      </a:accent2>
      <a:accent3>
        <a:srgbClr val="E78F00"/>
      </a:accent3>
      <a:accent4>
        <a:srgbClr val="009C64"/>
      </a:accent4>
      <a:accent5>
        <a:srgbClr val="3D348B"/>
      </a:accent5>
      <a:accent6>
        <a:srgbClr val="61210F"/>
      </a:accent6>
      <a:hlink>
        <a:srgbClr val="2D7DD2"/>
      </a:hlink>
      <a:folHlink>
        <a:srgbClr val="2D7DD2"/>
      </a:folHlink>
    </a:clrScheme>
    <a:fontScheme name="DTR">
      <a:majorFont>
        <a:latin typeface="Montserrat ExtraLight"/>
        <a:ea typeface=""/>
        <a:cs typeface=""/>
      </a:majorFont>
      <a:minorFont>
        <a:latin typeface="Gill Sans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rps">
  <a:themeElements>
    <a:clrScheme name="Datatorii">
      <a:dk1>
        <a:srgbClr val="4A4949"/>
      </a:dk1>
      <a:lt1>
        <a:sysClr val="window" lastClr="FFFFFF"/>
      </a:lt1>
      <a:dk2>
        <a:srgbClr val="171408"/>
      </a:dk2>
      <a:lt2>
        <a:srgbClr val="F7F6EF"/>
      </a:lt2>
      <a:accent1>
        <a:srgbClr val="D84116"/>
      </a:accent1>
      <a:accent2>
        <a:srgbClr val="16608A"/>
      </a:accent2>
      <a:accent3>
        <a:srgbClr val="E78F00"/>
      </a:accent3>
      <a:accent4>
        <a:srgbClr val="009C64"/>
      </a:accent4>
      <a:accent5>
        <a:srgbClr val="3D348B"/>
      </a:accent5>
      <a:accent6>
        <a:srgbClr val="61210F"/>
      </a:accent6>
      <a:hlink>
        <a:srgbClr val="2D7DD2"/>
      </a:hlink>
      <a:folHlink>
        <a:srgbClr val="2D7DD2"/>
      </a:folHlink>
    </a:clrScheme>
    <a:fontScheme name="DTR">
      <a:majorFont>
        <a:latin typeface="Montserrat ExtraLight"/>
        <a:ea typeface=""/>
        <a:cs typeface=""/>
      </a:majorFont>
      <a:minorFont>
        <a:latin typeface="Gill Sans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FB7FA15494BC0246B20340A084381073" ma:contentTypeVersion="4" ma:contentTypeDescription="Create a new document." ma:contentTypeScope="" ma:versionID="4ba1395606d82c755af23358294c602b">
  <xsd:schema xmlns:xsd="http://www.w3.org/2001/XMLSchema" xmlns:xs="http://www.w3.org/2001/XMLSchema" xmlns:p="http://schemas.microsoft.com/office/2006/metadata/properties" xmlns:ns2="fec4533c-2bb1-4436-b0a5-cc782c45967f" targetNamespace="http://schemas.microsoft.com/office/2006/metadata/properties" ma:root="true" ma:fieldsID="58eae5a797e1e69beb140779d009316b" ns2:_="">
    <xsd:import namespace="fec4533c-2bb1-4436-b0a5-cc782c45967f"/>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ec4533c-2bb1-4436-b0a5-cc782c45967f"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DateTaken" ma:index="10" nillable="true" ma:displayName="MediaServiceDateTaken" ma:description="" ma:hidden="true" ma:internalName="MediaServiceDateTaken" ma:readOnly="true">
      <xsd:simpleType>
        <xsd:restriction base="dms:Text"/>
      </xsd:simpleType>
    </xsd:element>
    <xsd:element name="MediaServiceAutoTags" ma:index="11" nillable="true" ma:displayName="MediaServiceAutoTags" ma:description="" ma:internalName="MediaServiceAutoTag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FE1FA81-E50F-4438-B1F5-1B7AE697B7FD}">
  <ds:schemaRefs>
    <ds:schemaRef ds:uri="http://purl.org/dc/elements/1.1/"/>
    <ds:schemaRef ds:uri="http://schemas.microsoft.com/office/2006/metadata/properties"/>
    <ds:schemaRef ds:uri="http://purl.org/dc/terms/"/>
    <ds:schemaRef ds:uri="http://schemas.microsoft.com/office/2006/documentManagement/types"/>
    <ds:schemaRef ds:uri="http://purl.org/dc/dcmitype/"/>
    <ds:schemaRef ds:uri="http://schemas.microsoft.com/office/infopath/2007/PartnerControls"/>
    <ds:schemaRef ds:uri="http://schemas.openxmlformats.org/package/2006/metadata/core-properties"/>
    <ds:schemaRef ds:uri="fec4533c-2bb1-4436-b0a5-cc782c45967f"/>
    <ds:schemaRef ds:uri="http://www.w3.org/XML/1998/namespace"/>
  </ds:schemaRefs>
</ds:datastoreItem>
</file>

<file path=customXml/itemProps2.xml><?xml version="1.0" encoding="utf-8"?>
<ds:datastoreItem xmlns:ds="http://schemas.openxmlformats.org/officeDocument/2006/customXml" ds:itemID="{8B4DB470-049F-4800-BBBE-7EDAA0CDF9F6}">
  <ds:schemaRefs>
    <ds:schemaRef ds:uri="http://schemas.microsoft.com/sharepoint/v3/contenttype/forms"/>
  </ds:schemaRefs>
</ds:datastoreItem>
</file>

<file path=customXml/itemProps3.xml><?xml version="1.0" encoding="utf-8"?>
<ds:datastoreItem xmlns:ds="http://schemas.openxmlformats.org/officeDocument/2006/customXml" ds:itemID="{F52C35E2-0382-49CF-8EE0-C8C7D0D8AA3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ec4533c-2bb1-4436-b0a5-cc782c45967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3444</TotalTime>
  <Words>3714</Words>
  <Application>Microsoft Office PowerPoint</Application>
  <PresentationFormat>Grand écran</PresentationFormat>
  <Paragraphs>614</Paragraphs>
  <Slides>70</Slides>
  <Notes>0</Notes>
  <HiddenSlides>0</HiddenSlides>
  <MMClips>0</MMClips>
  <ScaleCrop>false</ScaleCrop>
  <HeadingPairs>
    <vt:vector size="6" baseType="variant">
      <vt:variant>
        <vt:lpstr>Polices utilisées</vt:lpstr>
      </vt:variant>
      <vt:variant>
        <vt:i4>5</vt:i4>
      </vt:variant>
      <vt:variant>
        <vt:lpstr>Thème</vt:lpstr>
      </vt:variant>
      <vt:variant>
        <vt:i4>2</vt:i4>
      </vt:variant>
      <vt:variant>
        <vt:lpstr>Titres des diapositives</vt:lpstr>
      </vt:variant>
      <vt:variant>
        <vt:i4>70</vt:i4>
      </vt:variant>
    </vt:vector>
  </HeadingPairs>
  <TitlesOfParts>
    <vt:vector size="77" baseType="lpstr">
      <vt:lpstr>Arial</vt:lpstr>
      <vt:lpstr>Calibri</vt:lpstr>
      <vt:lpstr>Gill Sans</vt:lpstr>
      <vt:lpstr>Gill Sans MT</vt:lpstr>
      <vt:lpstr>Montserrat ExtraLight</vt:lpstr>
      <vt:lpstr>Strcuture de document</vt:lpstr>
      <vt:lpstr>Corps</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Frédéric Forest</dc:creator>
  <cp:lastModifiedBy>Nicolas DOL</cp:lastModifiedBy>
  <cp:revision>178</cp:revision>
  <dcterms:created xsi:type="dcterms:W3CDTF">2017-08-08T05:59:17Z</dcterms:created>
  <dcterms:modified xsi:type="dcterms:W3CDTF">2018-05-30T08:07:33Z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0x010100FB7FA15494BC0246B20340A084381073</vt:lpwstr>
  </property>
</Properties>
</file>